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2" r:id="rId7"/>
    <p:sldId id="275" r:id="rId8"/>
    <p:sldId id="261" r:id="rId9"/>
    <p:sldId id="263" r:id="rId10"/>
    <p:sldId id="264" r:id="rId11"/>
    <p:sldId id="276" r:id="rId12"/>
    <p:sldId id="277" r:id="rId13"/>
    <p:sldId id="280" r:id="rId14"/>
    <p:sldId id="265" r:id="rId15"/>
    <p:sldId id="278" r:id="rId16"/>
    <p:sldId id="279" r:id="rId17"/>
    <p:sldId id="281" r:id="rId18"/>
    <p:sldId id="266" r:id="rId19"/>
    <p:sldId id="267" r:id="rId20"/>
  </p:sldIdLst>
  <p:sldSz cx="9144000" cy="5143500" type="screen16x9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9324"/>
    <a:srgbClr val="003300"/>
    <a:srgbClr val="0A421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376" autoAdjust="0"/>
  </p:normalViewPr>
  <p:slideViewPr>
    <p:cSldViewPr showGuides="1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NTREGA%20FINAL\grafic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7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cat>
            <c:strRef>
              <c:f>Hoja1!$H$29:$H$31</c:f>
              <c:strCache>
                <c:ptCount val="3"/>
                <c:pt idx="0">
                  <c:v>MAÍZ</c:v>
                </c:pt>
                <c:pt idx="1">
                  <c:v>FRIJOL</c:v>
                </c:pt>
                <c:pt idx="2">
                  <c:v>OTROS</c:v>
                </c:pt>
              </c:strCache>
            </c:strRef>
          </c:cat>
          <c:val>
            <c:numRef>
              <c:f>Hoja1!$I$29:$I$31</c:f>
              <c:numCache>
                <c:formatCode>General</c:formatCode>
                <c:ptCount val="3"/>
                <c:pt idx="0">
                  <c:v>50</c:v>
                </c:pt>
                <c:pt idx="1">
                  <c:v>40</c:v>
                </c:pt>
                <c:pt idx="2">
                  <c:v>10</c:v>
                </c:pt>
              </c:numCache>
            </c:numRef>
          </c:val>
        </c:ser>
        <c:shape val="box"/>
        <c:axId val="138387456"/>
        <c:axId val="138389376"/>
        <c:axId val="0"/>
      </c:bar3DChart>
      <c:catAx>
        <c:axId val="138387456"/>
        <c:scaling>
          <c:orientation val="minMax"/>
        </c:scaling>
        <c:axPos val="l"/>
        <c:tickLblPos val="nextTo"/>
        <c:crossAx val="138389376"/>
        <c:crosses val="autoZero"/>
        <c:auto val="1"/>
        <c:lblAlgn val="ctr"/>
        <c:lblOffset val="100"/>
      </c:catAx>
      <c:valAx>
        <c:axId val="138389376"/>
        <c:scaling>
          <c:orientation val="minMax"/>
        </c:scaling>
        <c:axPos val="b"/>
        <c:majorGridlines/>
        <c:numFmt formatCode="General" sourceLinked="1"/>
        <c:tickLblPos val="nextTo"/>
        <c:crossAx val="138387456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3217405668376017E-2"/>
          <c:w val="0.691078495831975"/>
          <c:h val="0.93533686315555586"/>
        </c:manualLayout>
      </c:layout>
      <c:pie3DChart>
        <c:varyColors val="1"/>
        <c:ser>
          <c:idx val="0"/>
          <c:order val="0"/>
          <c:explosion val="25"/>
          <c:cat>
            <c:strRef>
              <c:f>Hoja1!$C$7:$C$10</c:f>
              <c:strCache>
                <c:ptCount val="4"/>
                <c:pt idx="0">
                  <c:v>PRIMARIO</c:v>
                </c:pt>
                <c:pt idx="1">
                  <c:v>SECUNDARIO </c:v>
                </c:pt>
                <c:pt idx="2">
                  <c:v>TERCIARIO</c:v>
                </c:pt>
                <c:pt idx="3">
                  <c:v>NO ESPECIFICADO</c:v>
                </c:pt>
              </c:strCache>
            </c:strRef>
          </c:cat>
          <c:val>
            <c:numRef>
              <c:f>Hoja1!$D$7:$D$10</c:f>
              <c:numCache>
                <c:formatCode>General</c:formatCode>
                <c:ptCount val="4"/>
                <c:pt idx="0">
                  <c:v>48.1</c:v>
                </c:pt>
                <c:pt idx="1">
                  <c:v>21.21</c:v>
                </c:pt>
                <c:pt idx="2">
                  <c:v>25.959999999999987</c:v>
                </c:pt>
                <c:pt idx="3">
                  <c:v>4.71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26"/>
  <c:chart>
    <c:autoTitleDeleted val="1"/>
    <c:plotArea>
      <c:layout/>
      <c:doughnutChart>
        <c:varyColors val="1"/>
        <c:ser>
          <c:idx val="0"/>
          <c:order val="0"/>
          <c:explosion val="25"/>
          <c:cat>
            <c:strRef>
              <c:f>Hoja1!$D$24:$D$26</c:f>
              <c:strCache>
                <c:ptCount val="3"/>
                <c:pt idx="0">
                  <c:v>GANADERIA</c:v>
                </c:pt>
                <c:pt idx="1">
                  <c:v>AGRICULTURA</c:v>
                </c:pt>
                <c:pt idx="2">
                  <c:v>PESCA</c:v>
                </c:pt>
              </c:strCache>
            </c:strRef>
          </c:cat>
          <c:val>
            <c:numRef>
              <c:f>Hoja1!$E$24:$E$26</c:f>
              <c:numCache>
                <c:formatCode>General</c:formatCode>
                <c:ptCount val="3"/>
                <c:pt idx="0">
                  <c:v>55</c:v>
                </c:pt>
                <c:pt idx="1">
                  <c:v>40</c:v>
                </c:pt>
                <c:pt idx="2">
                  <c:v>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D28DA-2704-4FB6-84CD-3E54327DF47E}" type="datetimeFigureOut">
              <a:rPr lang="es-MX" smtClean="0"/>
              <a:pPr/>
              <a:t>04/12/2016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69142-39A1-48D1-8EBF-5BF27D310B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68D7-51DC-4F05-9D89-2773DECCA653}" type="datetimeFigureOut">
              <a:rPr lang="es-MX" smtClean="0"/>
              <a:pPr/>
              <a:t>04/12/2016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4630-7010-4C11-B511-02653C25287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866370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68D7-51DC-4F05-9D89-2773DECCA653}" type="datetimeFigureOut">
              <a:rPr lang="es-MX" smtClean="0"/>
              <a:pPr/>
              <a:t>04/12/2016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4630-7010-4C11-B511-02653C25287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67176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68D7-51DC-4F05-9D89-2773DECCA653}" type="datetimeFigureOut">
              <a:rPr lang="es-MX" smtClean="0"/>
              <a:pPr/>
              <a:t>04/12/2016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4630-7010-4C11-B511-02653C25287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90405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68D7-51DC-4F05-9D89-2773DECCA653}" type="datetimeFigureOut">
              <a:rPr lang="es-MX" smtClean="0"/>
              <a:pPr/>
              <a:t>04/12/2016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4630-7010-4C11-B511-02653C25287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44106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68D7-51DC-4F05-9D89-2773DECCA653}" type="datetimeFigureOut">
              <a:rPr lang="es-MX" smtClean="0"/>
              <a:pPr/>
              <a:t>04/12/2016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4630-7010-4C11-B511-02653C25287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6072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68D7-51DC-4F05-9D89-2773DECCA653}" type="datetimeFigureOut">
              <a:rPr lang="es-MX" smtClean="0"/>
              <a:pPr/>
              <a:t>04/12/2016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4630-7010-4C11-B511-02653C25287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14567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68D7-51DC-4F05-9D89-2773DECCA653}" type="datetimeFigureOut">
              <a:rPr lang="es-MX" smtClean="0"/>
              <a:pPr/>
              <a:t>04/12/2016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4630-7010-4C11-B511-02653C25287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00490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68D7-51DC-4F05-9D89-2773DECCA653}" type="datetimeFigureOut">
              <a:rPr lang="es-MX" smtClean="0"/>
              <a:pPr/>
              <a:t>04/12/2016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4630-7010-4C11-B511-02653C25287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01754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68D7-51DC-4F05-9D89-2773DECCA653}" type="datetimeFigureOut">
              <a:rPr lang="es-MX" smtClean="0"/>
              <a:pPr/>
              <a:t>04/12/2016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4630-7010-4C11-B511-02653C25287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34227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68D7-51DC-4F05-9D89-2773DECCA653}" type="datetimeFigureOut">
              <a:rPr lang="es-MX" smtClean="0"/>
              <a:pPr/>
              <a:t>04/12/2016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4630-7010-4C11-B511-02653C25287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12531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68D7-51DC-4F05-9D89-2773DECCA653}" type="datetimeFigureOut">
              <a:rPr lang="es-MX" smtClean="0"/>
              <a:pPr/>
              <a:t>04/12/2016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4630-7010-4C11-B511-02653C25287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61016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A68D7-51DC-4F05-9D89-2773DECCA653}" type="datetimeFigureOut">
              <a:rPr lang="es-MX" smtClean="0"/>
              <a:pPr/>
              <a:t>04/12/2016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D4630-7010-4C11-B511-02653C25287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889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jpeg"/><Relationship Id="rId7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39902"/>
            <a:ext cx="9144001" cy="155717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" y="843558"/>
            <a:ext cx="3336414" cy="277041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93" y="123478"/>
            <a:ext cx="1595267" cy="55488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78" y="51470"/>
            <a:ext cx="1080418" cy="648072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3347864" y="503257"/>
            <a:ext cx="579613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1600" b="1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s-MX" sz="1600" b="1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s-MX" sz="1600" b="1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s-MX" sz="1600" b="1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s-MX" sz="1600" b="1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s-MX" sz="16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En proceso de certificación</a:t>
            </a:r>
          </a:p>
          <a:p>
            <a:pPr algn="ctr"/>
            <a:r>
              <a:rPr lang="es-MX" sz="14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2016</a:t>
            </a:r>
          </a:p>
          <a:p>
            <a:pPr algn="ctr"/>
            <a:endParaRPr lang="es-MX" sz="1400" b="1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s-MX" sz="1400" b="1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s-MX" sz="1400" b="1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Tec</a:t>
            </a:r>
            <a:r>
              <a:rPr lang="es-MX" sz="14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. Maribel Díaz Toledo</a:t>
            </a:r>
          </a:p>
          <a:p>
            <a:pPr algn="ctr"/>
            <a:r>
              <a:rPr lang="es-MX" sz="14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Presidenta Municipal</a:t>
            </a:r>
          </a:p>
          <a:p>
            <a:pPr algn="ctr"/>
            <a:endParaRPr lang="es-MX" sz="1400" b="1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s-MX" sz="14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H. Ayuntamiento de Jamapa, Veracruz.</a:t>
            </a:r>
          </a:p>
          <a:p>
            <a:pPr algn="ctr"/>
            <a:endParaRPr lang="es-MX" sz="1400" b="1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s-MX" sz="1400" b="1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31840" y="843558"/>
            <a:ext cx="601216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5932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 Frijol Jamapa</a:t>
            </a:r>
            <a:endParaRPr lang="es-MX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159324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74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 descr="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2237" y="2714626"/>
            <a:ext cx="2381267" cy="1785950"/>
          </a:xfrm>
          <a:prstGeom prst="rect">
            <a:avLst/>
          </a:prstGeom>
        </p:spPr>
      </p:pic>
      <p:pic>
        <p:nvPicPr>
          <p:cNvPr id="17" name="16 Imagen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67" y="2589645"/>
            <a:ext cx="2214531" cy="162517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8316"/>
            <a:ext cx="8229600" cy="857250"/>
          </a:xfrm>
        </p:spPr>
        <p:txBody>
          <a:bodyPr/>
          <a:lstStyle/>
          <a:p>
            <a:pPr algn="just"/>
            <a:r>
              <a:rPr lang="es-MX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Etapa I</a:t>
            </a:r>
            <a:endParaRPr lang="es-MX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5886"/>
            <a:ext cx="9144001" cy="155717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95486"/>
            <a:ext cx="693755" cy="57606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26" y="4803998"/>
            <a:ext cx="1237078" cy="430298"/>
          </a:xfrm>
          <a:prstGeom prst="rect">
            <a:avLst/>
          </a:prstGeom>
        </p:spPr>
      </p:pic>
      <p:pic>
        <p:nvPicPr>
          <p:cNvPr id="15" name="14 Imagen" descr="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857238"/>
            <a:ext cx="2214578" cy="1607356"/>
          </a:xfrm>
          <a:prstGeom prst="rect">
            <a:avLst/>
          </a:prstGeom>
        </p:spPr>
      </p:pic>
      <p:pic>
        <p:nvPicPr>
          <p:cNvPr id="16" name="15 Imagen" descr="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86050" y="857238"/>
            <a:ext cx="2357454" cy="1678794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43" y="1250148"/>
            <a:ext cx="3524275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785800"/>
            <a:ext cx="4500594" cy="337544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1470"/>
            <a:ext cx="8229600" cy="857250"/>
          </a:xfrm>
        </p:spPr>
        <p:txBody>
          <a:bodyPr/>
          <a:lstStyle/>
          <a:p>
            <a:pPr algn="just"/>
            <a:r>
              <a:rPr lang="es-MX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Etapa II</a:t>
            </a:r>
            <a:endParaRPr lang="es-MX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95886"/>
            <a:ext cx="9144001" cy="155717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95486"/>
            <a:ext cx="693755" cy="57606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26" y="4803998"/>
            <a:ext cx="1237078" cy="430298"/>
          </a:xfrm>
          <a:prstGeom prst="rect">
            <a:avLst/>
          </a:prstGeom>
        </p:spPr>
      </p:pic>
      <p:pic>
        <p:nvPicPr>
          <p:cNvPr id="14" name="13 Imagen" descr="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3570" y="500048"/>
            <a:ext cx="2571744" cy="1928808"/>
          </a:xfrm>
          <a:prstGeom prst="rect">
            <a:avLst/>
          </a:prstGeom>
        </p:spPr>
      </p:pic>
      <p:pic>
        <p:nvPicPr>
          <p:cNvPr id="15" name="14 Imagen" descr="4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3571" y="2643170"/>
            <a:ext cx="2571768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3" y="857238"/>
            <a:ext cx="4286282" cy="321471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-71456"/>
            <a:ext cx="8229600" cy="857250"/>
          </a:xfrm>
        </p:spPr>
        <p:txBody>
          <a:bodyPr>
            <a:normAutofit/>
          </a:bodyPr>
          <a:lstStyle/>
          <a:p>
            <a:pPr algn="just"/>
            <a:r>
              <a:rPr lang="es-MX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Capacitaciones integrales</a:t>
            </a:r>
            <a:endParaRPr lang="es-MX" sz="360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95886"/>
            <a:ext cx="9144001" cy="155717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95486"/>
            <a:ext cx="693755" cy="57606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26" y="4803998"/>
            <a:ext cx="1237078" cy="430298"/>
          </a:xfrm>
          <a:prstGeom prst="rect">
            <a:avLst/>
          </a:prstGeom>
        </p:spPr>
      </p:pic>
      <p:pic>
        <p:nvPicPr>
          <p:cNvPr id="12" name="11 Imagen" descr="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5" y="2571750"/>
            <a:ext cx="2571769" cy="1928826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660783"/>
            <a:ext cx="2571768" cy="1768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P11007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428610"/>
            <a:ext cx="2643206" cy="1982405"/>
          </a:xfrm>
          <a:prstGeom prst="rect">
            <a:avLst/>
          </a:prstGeom>
        </p:spPr>
      </p:pic>
      <p:pic>
        <p:nvPicPr>
          <p:cNvPr id="12" name="11 Imagen" descr="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309" y="857238"/>
            <a:ext cx="4909520" cy="321471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0832" y="51470"/>
            <a:ext cx="8229600" cy="857250"/>
          </a:xfrm>
        </p:spPr>
        <p:txBody>
          <a:bodyPr/>
          <a:lstStyle/>
          <a:p>
            <a:pPr algn="just"/>
            <a:r>
              <a:rPr lang="es-MX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Resultados</a:t>
            </a:r>
            <a:endParaRPr lang="es-MX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95886"/>
            <a:ext cx="9144001" cy="155717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95486"/>
            <a:ext cx="693755" cy="57606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26" y="4803998"/>
            <a:ext cx="1237078" cy="430298"/>
          </a:xfrm>
          <a:prstGeom prst="rect">
            <a:avLst/>
          </a:prstGeom>
        </p:spPr>
      </p:pic>
      <p:pic>
        <p:nvPicPr>
          <p:cNvPr id="15" name="14 Imagen" descr="P11007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3570" y="2571750"/>
            <a:ext cx="2643206" cy="1928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Resultados</a:t>
            </a:r>
            <a:endParaRPr lang="es-MX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s-MX" sz="2800" dirty="0" smtClean="0">
                <a:solidFill>
                  <a:schemeClr val="bg1">
                    <a:lumMod val="65000"/>
                  </a:schemeClr>
                </a:solidFill>
              </a:rPr>
              <a:t>Mantener activa la mano de obra agrícola.</a:t>
            </a:r>
          </a:p>
          <a:p>
            <a:pPr algn="just">
              <a:buFont typeface="Wingdings" pitchFamily="2" charset="2"/>
              <a:buChar char="q"/>
            </a:pPr>
            <a:r>
              <a:rPr lang="es-MX" sz="2800" dirty="0" smtClean="0">
                <a:solidFill>
                  <a:schemeClr val="bg1">
                    <a:lumMod val="65000"/>
                  </a:schemeClr>
                </a:solidFill>
              </a:rPr>
              <a:t>Practica de técnicas de equilibrio naturales  encaminados a tener cultivos sanos.</a:t>
            </a:r>
          </a:p>
          <a:p>
            <a:pPr algn="just">
              <a:buFont typeface="Wingdings" pitchFamily="2" charset="2"/>
              <a:buChar char="q"/>
            </a:pPr>
            <a:r>
              <a:rPr lang="es-MX" sz="2800" dirty="0" smtClean="0">
                <a:solidFill>
                  <a:schemeClr val="bg1">
                    <a:lumMod val="65000"/>
                  </a:schemeClr>
                </a:solidFill>
              </a:rPr>
              <a:t>Eliminar el uso de agentes tóxicos al medio ambiente.</a:t>
            </a:r>
            <a:endParaRPr lang="es-MX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95886"/>
            <a:ext cx="9144001" cy="155717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95486"/>
            <a:ext cx="693755" cy="57606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26" y="4803998"/>
            <a:ext cx="1237078" cy="430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1470"/>
            <a:ext cx="8229600" cy="857250"/>
          </a:xfrm>
        </p:spPr>
        <p:txBody>
          <a:bodyPr/>
          <a:lstStyle/>
          <a:p>
            <a:pPr algn="l"/>
            <a:r>
              <a:rPr lang="es-MX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Resultados</a:t>
            </a:r>
            <a:endParaRPr lang="es-MX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049486"/>
            <a:ext cx="8229600" cy="3394472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s-MX" sz="2800" dirty="0" smtClean="0">
                <a:solidFill>
                  <a:schemeClr val="bg1">
                    <a:lumMod val="65000"/>
                  </a:schemeClr>
                </a:solidFill>
              </a:rPr>
              <a:t>Organización comunitaria en las 29 localidades del municipio.</a:t>
            </a:r>
          </a:p>
          <a:p>
            <a:pPr algn="just">
              <a:buFont typeface="Wingdings" pitchFamily="2" charset="2"/>
              <a:buChar char="q"/>
            </a:pPr>
            <a:r>
              <a:rPr lang="es-MX" sz="2800" dirty="0" smtClean="0">
                <a:solidFill>
                  <a:schemeClr val="bg1">
                    <a:lumMod val="65000"/>
                  </a:schemeClr>
                </a:solidFill>
              </a:rPr>
              <a:t>Promoción e importancia de consumir alimentos orgánicos. </a:t>
            </a:r>
          </a:p>
          <a:p>
            <a:pPr algn="just">
              <a:buFont typeface="Wingdings" pitchFamily="2" charset="2"/>
              <a:buChar char="q"/>
            </a:pPr>
            <a:r>
              <a:rPr lang="es-MX" sz="2800" dirty="0" smtClean="0">
                <a:solidFill>
                  <a:schemeClr val="bg1">
                    <a:lumMod val="65000"/>
                  </a:schemeClr>
                </a:solidFill>
              </a:rPr>
              <a:t>Incremento en el número de productores de frijol orgánico para el ejercicio 2017.</a:t>
            </a:r>
          </a:p>
          <a:p>
            <a:pPr>
              <a:buFont typeface="Wingdings" pitchFamily="2" charset="2"/>
              <a:buChar char="q"/>
            </a:pP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95886"/>
            <a:ext cx="9144001" cy="155717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95486"/>
            <a:ext cx="693755" cy="57606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26" y="4803998"/>
            <a:ext cx="1237078" cy="430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-20538"/>
            <a:ext cx="8229600" cy="857250"/>
          </a:xfrm>
        </p:spPr>
        <p:txBody>
          <a:bodyPr/>
          <a:lstStyle/>
          <a:p>
            <a:pPr algn="l"/>
            <a:r>
              <a:rPr lang="es-MX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Resultados</a:t>
            </a:r>
            <a:endParaRPr lang="es-MX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689446"/>
            <a:ext cx="8229600" cy="339447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s-MX" sz="2800" dirty="0" smtClean="0">
                <a:solidFill>
                  <a:schemeClr val="bg1">
                    <a:lumMod val="65000"/>
                  </a:schemeClr>
                </a:solidFill>
              </a:rPr>
              <a:t>Empoderamiento social, en los productores de frijol orgánico.</a:t>
            </a:r>
          </a:p>
          <a:p>
            <a:pPr algn="just">
              <a:buFont typeface="Wingdings" pitchFamily="2" charset="2"/>
              <a:buChar char="q"/>
            </a:pPr>
            <a:r>
              <a:rPr lang="es-MX" sz="2800" dirty="0" smtClean="0">
                <a:solidFill>
                  <a:schemeClr val="bg1">
                    <a:lumMod val="65000"/>
                  </a:schemeClr>
                </a:solidFill>
              </a:rPr>
              <a:t>Aumento del ingreso económico mejorando la calidad de vida de las familias productoras.</a:t>
            </a:r>
          </a:p>
          <a:p>
            <a:pPr algn="just">
              <a:buFont typeface="Wingdings" pitchFamily="2" charset="2"/>
              <a:buChar char="q"/>
            </a:pPr>
            <a:r>
              <a:rPr lang="es-MX" sz="2800" dirty="0" smtClean="0">
                <a:solidFill>
                  <a:schemeClr val="bg1">
                    <a:lumMod val="65000"/>
                  </a:schemeClr>
                </a:solidFill>
              </a:rPr>
              <a:t>Posicionamiento de Jamapa a nivel estatal, en fomentar el consumo de sustentabilidad agroalimentaria sana.</a:t>
            </a:r>
            <a:endParaRPr lang="es-MX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95886"/>
            <a:ext cx="9144001" cy="155717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95486"/>
            <a:ext cx="693755" cy="57606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26" y="4803998"/>
            <a:ext cx="1237078" cy="430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831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s-MX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Resultados que consolidan</a:t>
            </a:r>
            <a:endParaRPr lang="es-MX" sz="360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2840" y="1131590"/>
            <a:ext cx="8229600" cy="339447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s-MX" sz="2800" dirty="0" smtClean="0">
                <a:solidFill>
                  <a:schemeClr val="bg1">
                    <a:lumMod val="65000"/>
                  </a:schemeClr>
                </a:solidFill>
              </a:rPr>
              <a:t>Desarrollar aptitudes personales para la salud.</a:t>
            </a:r>
          </a:p>
          <a:p>
            <a:pPr algn="just">
              <a:buFont typeface="Wingdings" pitchFamily="2" charset="2"/>
              <a:buChar char="q"/>
            </a:pPr>
            <a:r>
              <a:rPr lang="es-MX" sz="2800" dirty="0" smtClean="0">
                <a:solidFill>
                  <a:schemeClr val="bg1">
                    <a:lumMod val="65000"/>
                  </a:schemeClr>
                </a:solidFill>
              </a:rPr>
              <a:t>Fomentar entornos favorables.</a:t>
            </a:r>
          </a:p>
          <a:p>
            <a:pPr algn="just">
              <a:buFont typeface="Wingdings" pitchFamily="2" charset="2"/>
              <a:buChar char="q"/>
            </a:pPr>
            <a:r>
              <a:rPr lang="es-MX" sz="2800" dirty="0" smtClean="0">
                <a:solidFill>
                  <a:schemeClr val="bg1">
                    <a:lumMod val="65000"/>
                  </a:schemeClr>
                </a:solidFill>
              </a:rPr>
              <a:t>Reforzar la acción comunitaria.</a:t>
            </a:r>
          </a:p>
          <a:p>
            <a:pPr algn="just">
              <a:buFont typeface="Wingdings" pitchFamily="2" charset="2"/>
              <a:buChar char="q"/>
            </a:pPr>
            <a:r>
              <a:rPr lang="es-MX" sz="2800" dirty="0" smtClean="0">
                <a:solidFill>
                  <a:schemeClr val="bg1">
                    <a:lumMod val="65000"/>
                  </a:schemeClr>
                </a:solidFill>
              </a:rPr>
              <a:t>Impulsar políticas publicas saludables.</a:t>
            </a:r>
            <a:endParaRPr lang="es-MX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95886"/>
            <a:ext cx="9144001" cy="155717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95486"/>
            <a:ext cx="693755" cy="57606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26" y="4803998"/>
            <a:ext cx="1237078" cy="430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555526"/>
            <a:ext cx="8229600" cy="33944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sz="2800" dirty="0" smtClean="0">
                <a:solidFill>
                  <a:schemeClr val="bg1">
                    <a:lumMod val="50000"/>
                  </a:schemeClr>
                </a:solidFill>
              </a:rPr>
              <a:t>Cuando luchamos por el medio ambiente, el primer elemento del medio ambiente se llama …</a:t>
            </a:r>
          </a:p>
          <a:p>
            <a:pPr>
              <a:buNone/>
            </a:pPr>
            <a:r>
              <a:rPr lang="es-MX" sz="2800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</a:rPr>
              <a:t>la felicidad humana</a:t>
            </a:r>
            <a:r>
              <a:rPr lang="es-MX" sz="2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endParaRPr lang="es-MX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buNone/>
            </a:pPr>
            <a:endParaRPr lang="es-MX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es-MX" sz="2000" b="1" dirty="0" smtClean="0">
                <a:solidFill>
                  <a:schemeClr val="bg1">
                    <a:lumMod val="50000"/>
                  </a:schemeClr>
                </a:solidFill>
              </a:rPr>
              <a:t>José Alberto Mujica </a:t>
            </a:r>
            <a:r>
              <a:rPr lang="es-MX" sz="2000" b="1" dirty="0" err="1" smtClean="0">
                <a:solidFill>
                  <a:schemeClr val="bg1">
                    <a:lumMod val="50000"/>
                  </a:schemeClr>
                </a:solidFill>
              </a:rPr>
              <a:t>Cordano</a:t>
            </a:r>
            <a:r>
              <a:rPr lang="es-MX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r">
              <a:buNone/>
            </a:pPr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</a:rPr>
              <a:t>Presidente de Uruguay</a:t>
            </a:r>
          </a:p>
          <a:p>
            <a:pPr algn="r">
              <a:buNone/>
            </a:pPr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</a:rPr>
              <a:t>(2010-2015)</a:t>
            </a:r>
          </a:p>
          <a:p>
            <a:pPr algn="r">
              <a:buNone/>
            </a:pPr>
            <a:endParaRPr lang="es-MX" dirty="0" smtClean="0"/>
          </a:p>
          <a:p>
            <a:pPr algn="r">
              <a:buNone/>
            </a:pPr>
            <a:endParaRPr lang="es-MX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95886"/>
            <a:ext cx="9144001" cy="155717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95486"/>
            <a:ext cx="693755" cy="57606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26" y="4803998"/>
            <a:ext cx="1237078" cy="430298"/>
          </a:xfrm>
          <a:prstGeom prst="rect">
            <a:avLst/>
          </a:prstGeom>
        </p:spPr>
      </p:pic>
      <p:pic>
        <p:nvPicPr>
          <p:cNvPr id="26626" name="Picture 2" descr="Resultado de imagen para pepe muj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1563638"/>
            <a:ext cx="936104" cy="1100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856" y="1570484"/>
            <a:ext cx="8229600" cy="857250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GRACIAS</a:t>
            </a:r>
            <a:endParaRPr lang="es-MX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s-MX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None/>
            </a:pPr>
            <a:endParaRPr lang="es-MX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None/>
            </a:pPr>
            <a:endParaRPr lang="es-MX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s-MX" sz="2800" b="1" u="sng" dirty="0" err="1" smtClean="0">
                <a:solidFill>
                  <a:schemeClr val="bg1">
                    <a:lumMod val="50000"/>
                  </a:schemeClr>
                </a:solidFill>
              </a:rPr>
              <a:t>Tec</a:t>
            </a:r>
            <a:r>
              <a:rPr lang="es-MX" sz="2800" b="1" u="sng" dirty="0" smtClean="0">
                <a:solidFill>
                  <a:schemeClr val="bg1">
                    <a:lumMod val="50000"/>
                  </a:schemeClr>
                </a:solidFill>
              </a:rPr>
              <a:t>. Maribel Díaz Toledo</a:t>
            </a:r>
          </a:p>
          <a:p>
            <a:pPr algn="ctr">
              <a:buNone/>
            </a:pPr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</a:rPr>
              <a:t>Presidenta Municipal</a:t>
            </a:r>
            <a:endParaRPr lang="es-MX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95886"/>
            <a:ext cx="9144001" cy="155717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47909"/>
            <a:ext cx="1271368" cy="105568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34" y="195486"/>
            <a:ext cx="2041626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PALOMITA VERDE 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843558"/>
            <a:ext cx="450050" cy="360040"/>
          </a:xfrm>
          <a:prstGeom prst="rect">
            <a:avLst/>
          </a:prstGeom>
          <a:noFill/>
        </p:spPr>
      </p:pic>
      <p:sp>
        <p:nvSpPr>
          <p:cNvPr id="78" name="Freeform 12"/>
          <p:cNvSpPr>
            <a:spLocks/>
          </p:cNvSpPr>
          <p:nvPr/>
        </p:nvSpPr>
        <p:spPr bwMode="auto">
          <a:xfrm>
            <a:off x="4283968" y="1419622"/>
            <a:ext cx="1224136" cy="1512167"/>
          </a:xfrm>
          <a:custGeom>
            <a:avLst/>
            <a:gdLst>
              <a:gd name="T0" fmla="*/ 2147483647 w 281"/>
              <a:gd name="T1" fmla="*/ 0 h 432"/>
              <a:gd name="T2" fmla="*/ 2147483647 w 281"/>
              <a:gd name="T3" fmla="*/ 2147483647 h 432"/>
              <a:gd name="T4" fmla="*/ 2147483647 w 281"/>
              <a:gd name="T5" fmla="*/ 2147483647 h 432"/>
              <a:gd name="T6" fmla="*/ 2147483647 w 281"/>
              <a:gd name="T7" fmla="*/ 2147483647 h 432"/>
              <a:gd name="T8" fmla="*/ 2147483647 w 281"/>
              <a:gd name="T9" fmla="*/ 2147483647 h 432"/>
              <a:gd name="T10" fmla="*/ 0 w 281"/>
              <a:gd name="T11" fmla="*/ 2147483647 h 432"/>
              <a:gd name="T12" fmla="*/ 2147483647 w 281"/>
              <a:gd name="T13" fmla="*/ 2147483647 h 432"/>
              <a:gd name="T14" fmla="*/ 2147483647 w 281"/>
              <a:gd name="T15" fmla="*/ 2147483647 h 432"/>
              <a:gd name="T16" fmla="*/ 2147483647 w 281"/>
              <a:gd name="T17" fmla="*/ 2147483647 h 432"/>
              <a:gd name="T18" fmla="*/ 2147483647 w 281"/>
              <a:gd name="T19" fmla="*/ 2147483647 h 432"/>
              <a:gd name="T20" fmla="*/ 2147483647 w 281"/>
              <a:gd name="T21" fmla="*/ 2147483647 h 432"/>
              <a:gd name="T22" fmla="*/ 2147483647 w 281"/>
              <a:gd name="T23" fmla="*/ 2147483647 h 432"/>
              <a:gd name="T24" fmla="*/ 2147483647 w 281"/>
              <a:gd name="T25" fmla="*/ 2147483647 h 432"/>
              <a:gd name="T26" fmla="*/ 2147483647 w 281"/>
              <a:gd name="T27" fmla="*/ 2147483647 h 432"/>
              <a:gd name="T28" fmla="*/ 2147483647 w 281"/>
              <a:gd name="T29" fmla="*/ 2147483647 h 432"/>
              <a:gd name="T30" fmla="*/ 2147483647 w 281"/>
              <a:gd name="T31" fmla="*/ 2147483647 h 432"/>
              <a:gd name="T32" fmla="*/ 2147483647 w 281"/>
              <a:gd name="T33" fmla="*/ 2147483647 h 432"/>
              <a:gd name="T34" fmla="*/ 2147483647 w 281"/>
              <a:gd name="T35" fmla="*/ 0 h 432"/>
              <a:gd name="T36" fmla="*/ 2147483647 w 281"/>
              <a:gd name="T37" fmla="*/ 0 h 4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81"/>
              <a:gd name="T58" fmla="*/ 0 h 432"/>
              <a:gd name="T59" fmla="*/ 281 w 281"/>
              <a:gd name="T60" fmla="*/ 432 h 43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81" h="432">
                <a:moveTo>
                  <a:pt x="102" y="0"/>
                </a:moveTo>
                <a:cubicBezTo>
                  <a:pt x="91" y="11"/>
                  <a:pt x="80" y="19"/>
                  <a:pt x="66" y="24"/>
                </a:cubicBezTo>
                <a:cubicBezTo>
                  <a:pt x="47" y="43"/>
                  <a:pt x="48" y="47"/>
                  <a:pt x="33" y="69"/>
                </a:cubicBezTo>
                <a:cubicBezTo>
                  <a:pt x="29" y="75"/>
                  <a:pt x="21" y="78"/>
                  <a:pt x="15" y="84"/>
                </a:cubicBezTo>
                <a:cubicBezTo>
                  <a:pt x="11" y="125"/>
                  <a:pt x="15" y="106"/>
                  <a:pt x="6" y="141"/>
                </a:cubicBezTo>
                <a:cubicBezTo>
                  <a:pt x="4" y="149"/>
                  <a:pt x="0" y="165"/>
                  <a:pt x="0" y="165"/>
                </a:cubicBezTo>
                <a:cubicBezTo>
                  <a:pt x="5" y="187"/>
                  <a:pt x="43" y="175"/>
                  <a:pt x="66" y="177"/>
                </a:cubicBezTo>
                <a:cubicBezTo>
                  <a:pt x="76" y="184"/>
                  <a:pt x="80" y="189"/>
                  <a:pt x="84" y="201"/>
                </a:cubicBezTo>
                <a:cubicBezTo>
                  <a:pt x="89" y="358"/>
                  <a:pt x="74" y="254"/>
                  <a:pt x="102" y="309"/>
                </a:cubicBezTo>
                <a:cubicBezTo>
                  <a:pt x="104" y="380"/>
                  <a:pt x="83" y="413"/>
                  <a:pt x="141" y="432"/>
                </a:cubicBezTo>
                <a:cubicBezTo>
                  <a:pt x="152" y="431"/>
                  <a:pt x="164" y="432"/>
                  <a:pt x="174" y="429"/>
                </a:cubicBezTo>
                <a:cubicBezTo>
                  <a:pt x="182" y="426"/>
                  <a:pt x="180" y="413"/>
                  <a:pt x="186" y="408"/>
                </a:cubicBezTo>
                <a:cubicBezTo>
                  <a:pt x="201" y="394"/>
                  <a:pt x="210" y="394"/>
                  <a:pt x="222" y="378"/>
                </a:cubicBezTo>
                <a:cubicBezTo>
                  <a:pt x="225" y="321"/>
                  <a:pt x="219" y="327"/>
                  <a:pt x="249" y="297"/>
                </a:cubicBezTo>
                <a:cubicBezTo>
                  <a:pt x="258" y="270"/>
                  <a:pt x="254" y="242"/>
                  <a:pt x="267" y="216"/>
                </a:cubicBezTo>
                <a:cubicBezTo>
                  <a:pt x="264" y="128"/>
                  <a:pt x="281" y="106"/>
                  <a:pt x="204" y="96"/>
                </a:cubicBezTo>
                <a:cubicBezTo>
                  <a:pt x="177" y="87"/>
                  <a:pt x="158" y="47"/>
                  <a:pt x="138" y="27"/>
                </a:cubicBezTo>
                <a:cubicBezTo>
                  <a:pt x="134" y="15"/>
                  <a:pt x="123" y="4"/>
                  <a:pt x="111" y="0"/>
                </a:cubicBezTo>
                <a:cubicBezTo>
                  <a:pt x="86" y="4"/>
                  <a:pt x="83" y="5"/>
                  <a:pt x="102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17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95886"/>
            <a:ext cx="9144001" cy="155717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95486"/>
            <a:ext cx="693755" cy="57606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26" y="4803998"/>
            <a:ext cx="1237078" cy="430298"/>
          </a:xfrm>
          <a:prstGeom prst="rect">
            <a:avLst/>
          </a:prstGeom>
        </p:spPr>
      </p:pic>
      <p:sp>
        <p:nvSpPr>
          <p:cNvPr id="25" name="Freeform 5"/>
          <p:cNvSpPr>
            <a:spLocks/>
          </p:cNvSpPr>
          <p:nvPr/>
        </p:nvSpPr>
        <p:spPr bwMode="auto">
          <a:xfrm>
            <a:off x="6640413" y="539378"/>
            <a:ext cx="581025" cy="622300"/>
          </a:xfrm>
          <a:custGeom>
            <a:avLst/>
            <a:gdLst>
              <a:gd name="T0" fmla="*/ 2147483647 w 356"/>
              <a:gd name="T1" fmla="*/ 2147483647 h 433"/>
              <a:gd name="T2" fmla="*/ 2147483647 w 356"/>
              <a:gd name="T3" fmla="*/ 2147483647 h 433"/>
              <a:gd name="T4" fmla="*/ 2147483647 w 356"/>
              <a:gd name="T5" fmla="*/ 2147483647 h 433"/>
              <a:gd name="T6" fmla="*/ 2147483647 w 356"/>
              <a:gd name="T7" fmla="*/ 2147483647 h 433"/>
              <a:gd name="T8" fmla="*/ 2147483647 w 356"/>
              <a:gd name="T9" fmla="*/ 2147483647 h 433"/>
              <a:gd name="T10" fmla="*/ 2147483647 w 356"/>
              <a:gd name="T11" fmla="*/ 2147483647 h 433"/>
              <a:gd name="T12" fmla="*/ 2147483647 w 356"/>
              <a:gd name="T13" fmla="*/ 2147483647 h 433"/>
              <a:gd name="T14" fmla="*/ 2147483647 w 356"/>
              <a:gd name="T15" fmla="*/ 2147483647 h 433"/>
              <a:gd name="T16" fmla="*/ 2147483647 w 356"/>
              <a:gd name="T17" fmla="*/ 2147483647 h 433"/>
              <a:gd name="T18" fmla="*/ 2147483647 w 356"/>
              <a:gd name="T19" fmla="*/ 2147483647 h 433"/>
              <a:gd name="T20" fmla="*/ 2147483647 w 356"/>
              <a:gd name="T21" fmla="*/ 2147483647 h 433"/>
              <a:gd name="T22" fmla="*/ 2147483647 w 356"/>
              <a:gd name="T23" fmla="*/ 2147483647 h 433"/>
              <a:gd name="T24" fmla="*/ 2147483647 w 356"/>
              <a:gd name="T25" fmla="*/ 2147483647 h 433"/>
              <a:gd name="T26" fmla="*/ 2147483647 w 356"/>
              <a:gd name="T27" fmla="*/ 2147483647 h 433"/>
              <a:gd name="T28" fmla="*/ 2147483647 w 356"/>
              <a:gd name="T29" fmla="*/ 2147483647 h 433"/>
              <a:gd name="T30" fmla="*/ 2147483647 w 356"/>
              <a:gd name="T31" fmla="*/ 2147483647 h 433"/>
              <a:gd name="T32" fmla="*/ 2147483647 w 356"/>
              <a:gd name="T33" fmla="*/ 2147483647 h 433"/>
              <a:gd name="T34" fmla="*/ 2147483647 w 356"/>
              <a:gd name="T35" fmla="*/ 2147483647 h 433"/>
              <a:gd name="T36" fmla="*/ 2147483647 w 356"/>
              <a:gd name="T37" fmla="*/ 2147483647 h 433"/>
              <a:gd name="T38" fmla="*/ 2147483647 w 356"/>
              <a:gd name="T39" fmla="*/ 2147483647 h 433"/>
              <a:gd name="T40" fmla="*/ 2147483647 w 356"/>
              <a:gd name="T41" fmla="*/ 2147483647 h 433"/>
              <a:gd name="T42" fmla="*/ 2147483647 w 356"/>
              <a:gd name="T43" fmla="*/ 2147483647 h 433"/>
              <a:gd name="T44" fmla="*/ 2147483647 w 356"/>
              <a:gd name="T45" fmla="*/ 2147483647 h 433"/>
              <a:gd name="T46" fmla="*/ 2147483647 w 356"/>
              <a:gd name="T47" fmla="*/ 2147483647 h 433"/>
              <a:gd name="T48" fmla="*/ 2147483647 w 356"/>
              <a:gd name="T49" fmla="*/ 2147483647 h 433"/>
              <a:gd name="T50" fmla="*/ 2147483647 w 356"/>
              <a:gd name="T51" fmla="*/ 2147483647 h 433"/>
              <a:gd name="T52" fmla="*/ 2147483647 w 356"/>
              <a:gd name="T53" fmla="*/ 2147483647 h 43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56"/>
              <a:gd name="T82" fmla="*/ 0 h 433"/>
              <a:gd name="T83" fmla="*/ 356 w 356"/>
              <a:gd name="T84" fmla="*/ 433 h 43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56" h="433">
                <a:moveTo>
                  <a:pt x="186" y="22"/>
                </a:moveTo>
                <a:cubicBezTo>
                  <a:pt x="154" y="27"/>
                  <a:pt x="138" y="11"/>
                  <a:pt x="108" y="7"/>
                </a:cubicBezTo>
                <a:cubicBezTo>
                  <a:pt x="88" y="0"/>
                  <a:pt x="81" y="2"/>
                  <a:pt x="57" y="4"/>
                </a:cubicBezTo>
                <a:cubicBezTo>
                  <a:pt x="47" y="7"/>
                  <a:pt x="40" y="13"/>
                  <a:pt x="30" y="16"/>
                </a:cubicBezTo>
                <a:cubicBezTo>
                  <a:pt x="18" y="28"/>
                  <a:pt x="8" y="45"/>
                  <a:pt x="3" y="61"/>
                </a:cubicBezTo>
                <a:cubicBezTo>
                  <a:pt x="4" y="83"/>
                  <a:pt x="0" y="106"/>
                  <a:pt x="6" y="127"/>
                </a:cubicBezTo>
                <a:cubicBezTo>
                  <a:pt x="8" y="134"/>
                  <a:pt x="18" y="135"/>
                  <a:pt x="24" y="139"/>
                </a:cubicBezTo>
                <a:cubicBezTo>
                  <a:pt x="31" y="144"/>
                  <a:pt x="36" y="151"/>
                  <a:pt x="42" y="157"/>
                </a:cubicBezTo>
                <a:cubicBezTo>
                  <a:pt x="49" y="164"/>
                  <a:pt x="60" y="181"/>
                  <a:pt x="60" y="181"/>
                </a:cubicBezTo>
                <a:cubicBezTo>
                  <a:pt x="63" y="204"/>
                  <a:pt x="60" y="211"/>
                  <a:pt x="75" y="226"/>
                </a:cubicBezTo>
                <a:cubicBezTo>
                  <a:pt x="78" y="254"/>
                  <a:pt x="89" y="274"/>
                  <a:pt x="96" y="301"/>
                </a:cubicBezTo>
                <a:cubicBezTo>
                  <a:pt x="94" y="318"/>
                  <a:pt x="93" y="326"/>
                  <a:pt x="84" y="340"/>
                </a:cubicBezTo>
                <a:cubicBezTo>
                  <a:pt x="80" y="369"/>
                  <a:pt x="62" y="414"/>
                  <a:pt x="90" y="433"/>
                </a:cubicBezTo>
                <a:cubicBezTo>
                  <a:pt x="116" y="430"/>
                  <a:pt x="123" y="426"/>
                  <a:pt x="144" y="412"/>
                </a:cubicBezTo>
                <a:cubicBezTo>
                  <a:pt x="150" y="408"/>
                  <a:pt x="156" y="404"/>
                  <a:pt x="162" y="400"/>
                </a:cubicBezTo>
                <a:cubicBezTo>
                  <a:pt x="165" y="398"/>
                  <a:pt x="171" y="394"/>
                  <a:pt x="171" y="394"/>
                </a:cubicBezTo>
                <a:cubicBezTo>
                  <a:pt x="196" y="396"/>
                  <a:pt x="219" y="395"/>
                  <a:pt x="240" y="409"/>
                </a:cubicBezTo>
                <a:cubicBezTo>
                  <a:pt x="294" y="407"/>
                  <a:pt x="302" y="404"/>
                  <a:pt x="342" y="394"/>
                </a:cubicBezTo>
                <a:cubicBezTo>
                  <a:pt x="345" y="392"/>
                  <a:pt x="350" y="392"/>
                  <a:pt x="351" y="388"/>
                </a:cubicBezTo>
                <a:cubicBezTo>
                  <a:pt x="356" y="350"/>
                  <a:pt x="346" y="350"/>
                  <a:pt x="321" y="334"/>
                </a:cubicBezTo>
                <a:cubicBezTo>
                  <a:pt x="318" y="332"/>
                  <a:pt x="315" y="332"/>
                  <a:pt x="312" y="331"/>
                </a:cubicBezTo>
                <a:cubicBezTo>
                  <a:pt x="289" y="319"/>
                  <a:pt x="317" y="330"/>
                  <a:pt x="294" y="322"/>
                </a:cubicBezTo>
                <a:cubicBezTo>
                  <a:pt x="277" y="296"/>
                  <a:pt x="254" y="282"/>
                  <a:pt x="246" y="250"/>
                </a:cubicBezTo>
                <a:cubicBezTo>
                  <a:pt x="245" y="234"/>
                  <a:pt x="246" y="218"/>
                  <a:pt x="243" y="202"/>
                </a:cubicBezTo>
                <a:cubicBezTo>
                  <a:pt x="242" y="195"/>
                  <a:pt x="210" y="180"/>
                  <a:pt x="207" y="178"/>
                </a:cubicBezTo>
                <a:cubicBezTo>
                  <a:pt x="204" y="176"/>
                  <a:pt x="198" y="172"/>
                  <a:pt x="198" y="172"/>
                </a:cubicBezTo>
                <a:cubicBezTo>
                  <a:pt x="182" y="124"/>
                  <a:pt x="186" y="71"/>
                  <a:pt x="186" y="22"/>
                </a:cubicBez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6" name="Freeform 6"/>
          <p:cNvSpPr>
            <a:spLocks/>
          </p:cNvSpPr>
          <p:nvPr/>
        </p:nvSpPr>
        <p:spPr bwMode="auto">
          <a:xfrm rot="20646875">
            <a:off x="6420197" y="267494"/>
            <a:ext cx="600075" cy="301625"/>
          </a:xfrm>
          <a:custGeom>
            <a:avLst/>
            <a:gdLst>
              <a:gd name="T0" fmla="*/ 2147483647 w 417"/>
              <a:gd name="T1" fmla="*/ 0 h 227"/>
              <a:gd name="T2" fmla="*/ 2147483647 w 417"/>
              <a:gd name="T3" fmla="*/ 2147483647 h 227"/>
              <a:gd name="T4" fmla="*/ 2147483647 w 417"/>
              <a:gd name="T5" fmla="*/ 2147483647 h 227"/>
              <a:gd name="T6" fmla="*/ 2147483647 w 417"/>
              <a:gd name="T7" fmla="*/ 2147483647 h 227"/>
              <a:gd name="T8" fmla="*/ 2147483647 w 417"/>
              <a:gd name="T9" fmla="*/ 2147483647 h 227"/>
              <a:gd name="T10" fmla="*/ 2147483647 w 417"/>
              <a:gd name="T11" fmla="*/ 2147483647 h 227"/>
              <a:gd name="T12" fmla="*/ 2147483647 w 417"/>
              <a:gd name="T13" fmla="*/ 2147483647 h 227"/>
              <a:gd name="T14" fmla="*/ 2147483647 w 417"/>
              <a:gd name="T15" fmla="*/ 2147483647 h 227"/>
              <a:gd name="T16" fmla="*/ 2147483647 w 417"/>
              <a:gd name="T17" fmla="*/ 2147483647 h 227"/>
              <a:gd name="T18" fmla="*/ 2147483647 w 417"/>
              <a:gd name="T19" fmla="*/ 2147483647 h 227"/>
              <a:gd name="T20" fmla="*/ 2147483647 w 417"/>
              <a:gd name="T21" fmla="*/ 2147483647 h 227"/>
              <a:gd name="T22" fmla="*/ 0 w 417"/>
              <a:gd name="T23" fmla="*/ 2147483647 h 227"/>
              <a:gd name="T24" fmla="*/ 2147483647 w 417"/>
              <a:gd name="T25" fmla="*/ 2147483647 h 227"/>
              <a:gd name="T26" fmla="*/ 2147483647 w 417"/>
              <a:gd name="T27" fmla="*/ 2147483647 h 227"/>
              <a:gd name="T28" fmla="*/ 2147483647 w 417"/>
              <a:gd name="T29" fmla="*/ 2147483647 h 227"/>
              <a:gd name="T30" fmla="*/ 2147483647 w 417"/>
              <a:gd name="T31" fmla="*/ 2147483647 h 227"/>
              <a:gd name="T32" fmla="*/ 2147483647 w 417"/>
              <a:gd name="T33" fmla="*/ 2147483647 h 227"/>
              <a:gd name="T34" fmla="*/ 2147483647 w 417"/>
              <a:gd name="T35" fmla="*/ 2147483647 h 227"/>
              <a:gd name="T36" fmla="*/ 2147483647 w 417"/>
              <a:gd name="T37" fmla="*/ 2147483647 h 227"/>
              <a:gd name="T38" fmla="*/ 2147483647 w 417"/>
              <a:gd name="T39" fmla="*/ 2147483647 h 227"/>
              <a:gd name="T40" fmla="*/ 2147483647 w 417"/>
              <a:gd name="T41" fmla="*/ 2147483647 h 227"/>
              <a:gd name="T42" fmla="*/ 2147483647 w 417"/>
              <a:gd name="T43" fmla="*/ 2147483647 h 227"/>
              <a:gd name="T44" fmla="*/ 2147483647 w 417"/>
              <a:gd name="T45" fmla="*/ 2147483647 h 227"/>
              <a:gd name="T46" fmla="*/ 2147483647 w 417"/>
              <a:gd name="T47" fmla="*/ 2147483647 h 227"/>
              <a:gd name="T48" fmla="*/ 2147483647 w 417"/>
              <a:gd name="T49" fmla="*/ 2147483647 h 227"/>
              <a:gd name="T50" fmla="*/ 2147483647 w 417"/>
              <a:gd name="T51" fmla="*/ 2147483647 h 227"/>
              <a:gd name="T52" fmla="*/ 2147483647 w 417"/>
              <a:gd name="T53" fmla="*/ 2147483647 h 227"/>
              <a:gd name="T54" fmla="*/ 2147483647 w 417"/>
              <a:gd name="T55" fmla="*/ 0 h 22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7"/>
              <a:gd name="T85" fmla="*/ 0 h 227"/>
              <a:gd name="T86" fmla="*/ 417 w 417"/>
              <a:gd name="T87" fmla="*/ 227 h 22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7" h="227">
                <a:moveTo>
                  <a:pt x="360" y="0"/>
                </a:moveTo>
                <a:cubicBezTo>
                  <a:pt x="338" y="4"/>
                  <a:pt x="321" y="13"/>
                  <a:pt x="300" y="18"/>
                </a:cubicBezTo>
                <a:cubicBezTo>
                  <a:pt x="294" y="22"/>
                  <a:pt x="288" y="26"/>
                  <a:pt x="282" y="30"/>
                </a:cubicBezTo>
                <a:cubicBezTo>
                  <a:pt x="279" y="32"/>
                  <a:pt x="273" y="36"/>
                  <a:pt x="273" y="36"/>
                </a:cubicBezTo>
                <a:cubicBezTo>
                  <a:pt x="259" y="34"/>
                  <a:pt x="242" y="28"/>
                  <a:pt x="228" y="33"/>
                </a:cubicBezTo>
                <a:cubicBezTo>
                  <a:pt x="217" y="44"/>
                  <a:pt x="216" y="50"/>
                  <a:pt x="201" y="54"/>
                </a:cubicBezTo>
                <a:cubicBezTo>
                  <a:pt x="179" y="68"/>
                  <a:pt x="188" y="61"/>
                  <a:pt x="174" y="75"/>
                </a:cubicBezTo>
                <a:cubicBezTo>
                  <a:pt x="140" y="72"/>
                  <a:pt x="126" y="72"/>
                  <a:pt x="99" y="54"/>
                </a:cubicBezTo>
                <a:cubicBezTo>
                  <a:pt x="90" y="48"/>
                  <a:pt x="72" y="36"/>
                  <a:pt x="72" y="36"/>
                </a:cubicBezTo>
                <a:cubicBezTo>
                  <a:pt x="44" y="42"/>
                  <a:pt x="46" y="66"/>
                  <a:pt x="24" y="81"/>
                </a:cubicBezTo>
                <a:cubicBezTo>
                  <a:pt x="17" y="102"/>
                  <a:pt x="23" y="95"/>
                  <a:pt x="9" y="105"/>
                </a:cubicBezTo>
                <a:cubicBezTo>
                  <a:pt x="2" y="127"/>
                  <a:pt x="5" y="117"/>
                  <a:pt x="0" y="135"/>
                </a:cubicBezTo>
                <a:cubicBezTo>
                  <a:pt x="5" y="156"/>
                  <a:pt x="14" y="153"/>
                  <a:pt x="36" y="156"/>
                </a:cubicBezTo>
                <a:cubicBezTo>
                  <a:pt x="39" y="165"/>
                  <a:pt x="37" y="175"/>
                  <a:pt x="42" y="183"/>
                </a:cubicBezTo>
                <a:cubicBezTo>
                  <a:pt x="46" y="189"/>
                  <a:pt x="60" y="195"/>
                  <a:pt x="60" y="195"/>
                </a:cubicBezTo>
                <a:cubicBezTo>
                  <a:pt x="64" y="201"/>
                  <a:pt x="62" y="212"/>
                  <a:pt x="69" y="213"/>
                </a:cubicBezTo>
                <a:cubicBezTo>
                  <a:pt x="76" y="214"/>
                  <a:pt x="112" y="209"/>
                  <a:pt x="123" y="207"/>
                </a:cubicBezTo>
                <a:cubicBezTo>
                  <a:pt x="134" y="203"/>
                  <a:pt x="145" y="202"/>
                  <a:pt x="156" y="198"/>
                </a:cubicBezTo>
                <a:cubicBezTo>
                  <a:pt x="189" y="202"/>
                  <a:pt x="187" y="207"/>
                  <a:pt x="210" y="222"/>
                </a:cubicBezTo>
                <a:cubicBezTo>
                  <a:pt x="234" y="219"/>
                  <a:pt x="236" y="216"/>
                  <a:pt x="255" y="210"/>
                </a:cubicBezTo>
                <a:cubicBezTo>
                  <a:pt x="291" y="212"/>
                  <a:pt x="315" y="217"/>
                  <a:pt x="348" y="225"/>
                </a:cubicBezTo>
                <a:cubicBezTo>
                  <a:pt x="373" y="223"/>
                  <a:pt x="382" y="227"/>
                  <a:pt x="390" y="204"/>
                </a:cubicBezTo>
                <a:cubicBezTo>
                  <a:pt x="388" y="169"/>
                  <a:pt x="371" y="135"/>
                  <a:pt x="402" y="114"/>
                </a:cubicBezTo>
                <a:cubicBezTo>
                  <a:pt x="416" y="86"/>
                  <a:pt x="412" y="99"/>
                  <a:pt x="417" y="78"/>
                </a:cubicBezTo>
                <a:cubicBezTo>
                  <a:pt x="416" y="70"/>
                  <a:pt x="416" y="54"/>
                  <a:pt x="411" y="45"/>
                </a:cubicBezTo>
                <a:cubicBezTo>
                  <a:pt x="409" y="42"/>
                  <a:pt x="378" y="11"/>
                  <a:pt x="372" y="6"/>
                </a:cubicBezTo>
                <a:cubicBezTo>
                  <a:pt x="370" y="4"/>
                  <a:pt x="366" y="4"/>
                  <a:pt x="363" y="3"/>
                </a:cubicBezTo>
                <a:cubicBezTo>
                  <a:pt x="362" y="2"/>
                  <a:pt x="361" y="1"/>
                  <a:pt x="360" y="0"/>
                </a:cubicBez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7" name="Freeform 7"/>
          <p:cNvSpPr>
            <a:spLocks/>
          </p:cNvSpPr>
          <p:nvPr/>
        </p:nvSpPr>
        <p:spPr bwMode="auto">
          <a:xfrm rot="21581034">
            <a:off x="5948119" y="517677"/>
            <a:ext cx="782638" cy="539750"/>
          </a:xfrm>
          <a:custGeom>
            <a:avLst/>
            <a:gdLst>
              <a:gd name="T0" fmla="*/ 2147483647 w 552"/>
              <a:gd name="T1" fmla="*/ 2147483647 h 424"/>
              <a:gd name="T2" fmla="*/ 2147483647 w 552"/>
              <a:gd name="T3" fmla="*/ 2147483647 h 424"/>
              <a:gd name="T4" fmla="*/ 2147483647 w 552"/>
              <a:gd name="T5" fmla="*/ 2147483647 h 424"/>
              <a:gd name="T6" fmla="*/ 2147483647 w 552"/>
              <a:gd name="T7" fmla="*/ 0 h 424"/>
              <a:gd name="T8" fmla="*/ 2147483647 w 552"/>
              <a:gd name="T9" fmla="*/ 2147483647 h 424"/>
              <a:gd name="T10" fmla="*/ 2147483647 w 552"/>
              <a:gd name="T11" fmla="*/ 2147483647 h 424"/>
              <a:gd name="T12" fmla="*/ 2147483647 w 552"/>
              <a:gd name="T13" fmla="*/ 2147483647 h 424"/>
              <a:gd name="T14" fmla="*/ 2147483647 w 552"/>
              <a:gd name="T15" fmla="*/ 2147483647 h 424"/>
              <a:gd name="T16" fmla="*/ 2147483647 w 552"/>
              <a:gd name="T17" fmla="*/ 2147483647 h 424"/>
              <a:gd name="T18" fmla="*/ 2147483647 w 552"/>
              <a:gd name="T19" fmla="*/ 2147483647 h 424"/>
              <a:gd name="T20" fmla="*/ 2147483647 w 552"/>
              <a:gd name="T21" fmla="*/ 2147483647 h 424"/>
              <a:gd name="T22" fmla="*/ 2147483647 w 552"/>
              <a:gd name="T23" fmla="*/ 2147483647 h 424"/>
              <a:gd name="T24" fmla="*/ 2147483647 w 552"/>
              <a:gd name="T25" fmla="*/ 2147483647 h 424"/>
              <a:gd name="T26" fmla="*/ 2147483647 w 552"/>
              <a:gd name="T27" fmla="*/ 2147483647 h 424"/>
              <a:gd name="T28" fmla="*/ 2147483647 w 552"/>
              <a:gd name="T29" fmla="*/ 2147483647 h 424"/>
              <a:gd name="T30" fmla="*/ 2147483647 w 552"/>
              <a:gd name="T31" fmla="*/ 2147483647 h 424"/>
              <a:gd name="T32" fmla="*/ 2147483647 w 552"/>
              <a:gd name="T33" fmla="*/ 2147483647 h 424"/>
              <a:gd name="T34" fmla="*/ 2147483647 w 552"/>
              <a:gd name="T35" fmla="*/ 2147483647 h 424"/>
              <a:gd name="T36" fmla="*/ 2147483647 w 552"/>
              <a:gd name="T37" fmla="*/ 2147483647 h 424"/>
              <a:gd name="T38" fmla="*/ 2147483647 w 552"/>
              <a:gd name="T39" fmla="*/ 2147483647 h 424"/>
              <a:gd name="T40" fmla="*/ 2147483647 w 552"/>
              <a:gd name="T41" fmla="*/ 2147483647 h 424"/>
              <a:gd name="T42" fmla="*/ 2147483647 w 552"/>
              <a:gd name="T43" fmla="*/ 2147483647 h 424"/>
              <a:gd name="T44" fmla="*/ 2147483647 w 552"/>
              <a:gd name="T45" fmla="*/ 2147483647 h 424"/>
              <a:gd name="T46" fmla="*/ 2147483647 w 552"/>
              <a:gd name="T47" fmla="*/ 2147483647 h 424"/>
              <a:gd name="T48" fmla="*/ 2147483647 w 552"/>
              <a:gd name="T49" fmla="*/ 2147483647 h 424"/>
              <a:gd name="T50" fmla="*/ 2147483647 w 552"/>
              <a:gd name="T51" fmla="*/ 2147483647 h 424"/>
              <a:gd name="T52" fmla="*/ 2147483647 w 552"/>
              <a:gd name="T53" fmla="*/ 2147483647 h 424"/>
              <a:gd name="T54" fmla="*/ 2147483647 w 552"/>
              <a:gd name="T55" fmla="*/ 2147483647 h 424"/>
              <a:gd name="T56" fmla="*/ 2147483647 w 552"/>
              <a:gd name="T57" fmla="*/ 2147483647 h 424"/>
              <a:gd name="T58" fmla="*/ 2147483647 w 552"/>
              <a:gd name="T59" fmla="*/ 2147483647 h 424"/>
              <a:gd name="T60" fmla="*/ 2147483647 w 552"/>
              <a:gd name="T61" fmla="*/ 2147483647 h 424"/>
              <a:gd name="T62" fmla="*/ 2147483647 w 552"/>
              <a:gd name="T63" fmla="*/ 2147483647 h 424"/>
              <a:gd name="T64" fmla="*/ 2147483647 w 552"/>
              <a:gd name="T65" fmla="*/ 2147483647 h 424"/>
              <a:gd name="T66" fmla="*/ 2147483647 w 552"/>
              <a:gd name="T67" fmla="*/ 2147483647 h 4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52"/>
              <a:gd name="T103" fmla="*/ 0 h 424"/>
              <a:gd name="T104" fmla="*/ 552 w 552"/>
              <a:gd name="T105" fmla="*/ 424 h 42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52" h="424">
                <a:moveTo>
                  <a:pt x="448" y="80"/>
                </a:moveTo>
                <a:cubicBezTo>
                  <a:pt x="430" y="86"/>
                  <a:pt x="429" y="96"/>
                  <a:pt x="412" y="84"/>
                </a:cubicBezTo>
                <a:cubicBezTo>
                  <a:pt x="407" y="68"/>
                  <a:pt x="404" y="61"/>
                  <a:pt x="388" y="56"/>
                </a:cubicBezTo>
                <a:cubicBezTo>
                  <a:pt x="383" y="22"/>
                  <a:pt x="374" y="6"/>
                  <a:pt x="340" y="0"/>
                </a:cubicBezTo>
                <a:cubicBezTo>
                  <a:pt x="327" y="1"/>
                  <a:pt x="313" y="0"/>
                  <a:pt x="300" y="4"/>
                </a:cubicBezTo>
                <a:cubicBezTo>
                  <a:pt x="291" y="7"/>
                  <a:pt x="280" y="33"/>
                  <a:pt x="272" y="40"/>
                </a:cubicBezTo>
                <a:cubicBezTo>
                  <a:pt x="265" y="46"/>
                  <a:pt x="248" y="56"/>
                  <a:pt x="248" y="56"/>
                </a:cubicBezTo>
                <a:cubicBezTo>
                  <a:pt x="224" y="92"/>
                  <a:pt x="205" y="128"/>
                  <a:pt x="168" y="152"/>
                </a:cubicBezTo>
                <a:cubicBezTo>
                  <a:pt x="159" y="158"/>
                  <a:pt x="158" y="173"/>
                  <a:pt x="148" y="176"/>
                </a:cubicBezTo>
                <a:cubicBezTo>
                  <a:pt x="134" y="180"/>
                  <a:pt x="119" y="179"/>
                  <a:pt x="104" y="180"/>
                </a:cubicBezTo>
                <a:cubicBezTo>
                  <a:pt x="80" y="188"/>
                  <a:pt x="78" y="201"/>
                  <a:pt x="56" y="216"/>
                </a:cubicBezTo>
                <a:cubicBezTo>
                  <a:pt x="48" y="221"/>
                  <a:pt x="40" y="227"/>
                  <a:pt x="32" y="232"/>
                </a:cubicBezTo>
                <a:cubicBezTo>
                  <a:pt x="28" y="235"/>
                  <a:pt x="20" y="240"/>
                  <a:pt x="20" y="240"/>
                </a:cubicBezTo>
                <a:cubicBezTo>
                  <a:pt x="15" y="248"/>
                  <a:pt x="9" y="256"/>
                  <a:pt x="4" y="264"/>
                </a:cubicBezTo>
                <a:cubicBezTo>
                  <a:pt x="0" y="271"/>
                  <a:pt x="6" y="280"/>
                  <a:pt x="8" y="288"/>
                </a:cubicBezTo>
                <a:cubicBezTo>
                  <a:pt x="12" y="309"/>
                  <a:pt x="14" y="324"/>
                  <a:pt x="32" y="336"/>
                </a:cubicBezTo>
                <a:cubicBezTo>
                  <a:pt x="45" y="356"/>
                  <a:pt x="52" y="370"/>
                  <a:pt x="60" y="392"/>
                </a:cubicBezTo>
                <a:cubicBezTo>
                  <a:pt x="62" y="397"/>
                  <a:pt x="60" y="404"/>
                  <a:pt x="64" y="408"/>
                </a:cubicBezTo>
                <a:cubicBezTo>
                  <a:pt x="70" y="415"/>
                  <a:pt x="88" y="424"/>
                  <a:pt x="88" y="424"/>
                </a:cubicBezTo>
                <a:cubicBezTo>
                  <a:pt x="107" y="423"/>
                  <a:pt x="126" y="423"/>
                  <a:pt x="144" y="420"/>
                </a:cubicBezTo>
                <a:cubicBezTo>
                  <a:pt x="149" y="419"/>
                  <a:pt x="186" y="384"/>
                  <a:pt x="192" y="380"/>
                </a:cubicBezTo>
                <a:cubicBezTo>
                  <a:pt x="202" y="373"/>
                  <a:pt x="216" y="360"/>
                  <a:pt x="228" y="356"/>
                </a:cubicBezTo>
                <a:cubicBezTo>
                  <a:pt x="236" y="353"/>
                  <a:pt x="252" y="348"/>
                  <a:pt x="252" y="348"/>
                </a:cubicBezTo>
                <a:cubicBezTo>
                  <a:pt x="291" y="361"/>
                  <a:pt x="231" y="340"/>
                  <a:pt x="280" y="360"/>
                </a:cubicBezTo>
                <a:cubicBezTo>
                  <a:pt x="288" y="363"/>
                  <a:pt x="304" y="368"/>
                  <a:pt x="304" y="368"/>
                </a:cubicBezTo>
                <a:cubicBezTo>
                  <a:pt x="346" y="358"/>
                  <a:pt x="313" y="340"/>
                  <a:pt x="336" y="324"/>
                </a:cubicBezTo>
                <a:cubicBezTo>
                  <a:pt x="357" y="310"/>
                  <a:pt x="380" y="307"/>
                  <a:pt x="404" y="300"/>
                </a:cubicBezTo>
                <a:cubicBezTo>
                  <a:pt x="424" y="287"/>
                  <a:pt x="413" y="296"/>
                  <a:pt x="432" y="268"/>
                </a:cubicBezTo>
                <a:cubicBezTo>
                  <a:pt x="446" y="247"/>
                  <a:pt x="475" y="253"/>
                  <a:pt x="492" y="236"/>
                </a:cubicBezTo>
                <a:cubicBezTo>
                  <a:pt x="497" y="231"/>
                  <a:pt x="499" y="224"/>
                  <a:pt x="504" y="220"/>
                </a:cubicBezTo>
                <a:cubicBezTo>
                  <a:pt x="511" y="214"/>
                  <a:pt x="528" y="204"/>
                  <a:pt x="528" y="204"/>
                </a:cubicBezTo>
                <a:cubicBezTo>
                  <a:pt x="533" y="96"/>
                  <a:pt x="519" y="141"/>
                  <a:pt x="552" y="92"/>
                </a:cubicBezTo>
                <a:cubicBezTo>
                  <a:pt x="539" y="40"/>
                  <a:pt x="483" y="70"/>
                  <a:pt x="432" y="72"/>
                </a:cubicBezTo>
                <a:cubicBezTo>
                  <a:pt x="427" y="87"/>
                  <a:pt x="432" y="82"/>
                  <a:pt x="420" y="88"/>
                </a:cubicBezTo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Freeform 8"/>
          <p:cNvSpPr>
            <a:spLocks/>
          </p:cNvSpPr>
          <p:nvPr/>
        </p:nvSpPr>
        <p:spPr bwMode="auto">
          <a:xfrm>
            <a:off x="6726138" y="1114053"/>
            <a:ext cx="696913" cy="538163"/>
          </a:xfrm>
          <a:custGeom>
            <a:avLst/>
            <a:gdLst>
              <a:gd name="T0" fmla="*/ 2147483647 w 478"/>
              <a:gd name="T1" fmla="*/ 2147483647 h 387"/>
              <a:gd name="T2" fmla="*/ 2147483647 w 478"/>
              <a:gd name="T3" fmla="*/ 2147483647 h 387"/>
              <a:gd name="T4" fmla="*/ 2147483647 w 478"/>
              <a:gd name="T5" fmla="*/ 2147483647 h 387"/>
              <a:gd name="T6" fmla="*/ 2147483647 w 478"/>
              <a:gd name="T7" fmla="*/ 2147483647 h 387"/>
              <a:gd name="T8" fmla="*/ 2147483647 w 478"/>
              <a:gd name="T9" fmla="*/ 2147483647 h 387"/>
              <a:gd name="T10" fmla="*/ 2147483647 w 478"/>
              <a:gd name="T11" fmla="*/ 2147483647 h 387"/>
              <a:gd name="T12" fmla="*/ 0 w 478"/>
              <a:gd name="T13" fmla="*/ 2147483647 h 387"/>
              <a:gd name="T14" fmla="*/ 2147483647 w 478"/>
              <a:gd name="T15" fmla="*/ 2147483647 h 387"/>
              <a:gd name="T16" fmla="*/ 2147483647 w 478"/>
              <a:gd name="T17" fmla="*/ 2147483647 h 387"/>
              <a:gd name="T18" fmla="*/ 2147483647 w 478"/>
              <a:gd name="T19" fmla="*/ 2147483647 h 387"/>
              <a:gd name="T20" fmla="*/ 2147483647 w 478"/>
              <a:gd name="T21" fmla="*/ 2147483647 h 387"/>
              <a:gd name="T22" fmla="*/ 2147483647 w 478"/>
              <a:gd name="T23" fmla="*/ 2147483647 h 387"/>
              <a:gd name="T24" fmla="*/ 2147483647 w 478"/>
              <a:gd name="T25" fmla="*/ 2147483647 h 387"/>
              <a:gd name="T26" fmla="*/ 2147483647 w 478"/>
              <a:gd name="T27" fmla="*/ 2147483647 h 387"/>
              <a:gd name="T28" fmla="*/ 2147483647 w 478"/>
              <a:gd name="T29" fmla="*/ 2147483647 h 387"/>
              <a:gd name="T30" fmla="*/ 2147483647 w 478"/>
              <a:gd name="T31" fmla="*/ 2147483647 h 387"/>
              <a:gd name="T32" fmla="*/ 2147483647 w 478"/>
              <a:gd name="T33" fmla="*/ 2147483647 h 387"/>
              <a:gd name="T34" fmla="*/ 2147483647 w 478"/>
              <a:gd name="T35" fmla="*/ 2147483647 h 387"/>
              <a:gd name="T36" fmla="*/ 2147483647 w 478"/>
              <a:gd name="T37" fmla="*/ 2147483647 h 387"/>
              <a:gd name="T38" fmla="*/ 2147483647 w 478"/>
              <a:gd name="T39" fmla="*/ 2147483647 h 387"/>
              <a:gd name="T40" fmla="*/ 2147483647 w 478"/>
              <a:gd name="T41" fmla="*/ 2147483647 h 387"/>
              <a:gd name="T42" fmla="*/ 2147483647 w 478"/>
              <a:gd name="T43" fmla="*/ 2147483647 h 387"/>
              <a:gd name="T44" fmla="*/ 2147483647 w 478"/>
              <a:gd name="T45" fmla="*/ 2147483647 h 387"/>
              <a:gd name="T46" fmla="*/ 2147483647 w 478"/>
              <a:gd name="T47" fmla="*/ 2147483647 h 387"/>
              <a:gd name="T48" fmla="*/ 2147483647 w 478"/>
              <a:gd name="T49" fmla="*/ 2147483647 h 38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78"/>
              <a:gd name="T76" fmla="*/ 0 h 387"/>
              <a:gd name="T77" fmla="*/ 478 w 478"/>
              <a:gd name="T78" fmla="*/ 387 h 38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78" h="387">
                <a:moveTo>
                  <a:pt x="306" y="6"/>
                </a:moveTo>
                <a:cubicBezTo>
                  <a:pt x="295" y="22"/>
                  <a:pt x="280" y="19"/>
                  <a:pt x="261" y="21"/>
                </a:cubicBezTo>
                <a:cubicBezTo>
                  <a:pt x="187" y="18"/>
                  <a:pt x="185" y="14"/>
                  <a:pt x="126" y="9"/>
                </a:cubicBezTo>
                <a:cubicBezTo>
                  <a:pt x="114" y="10"/>
                  <a:pt x="102" y="10"/>
                  <a:pt x="90" y="12"/>
                </a:cubicBezTo>
                <a:cubicBezTo>
                  <a:pt x="75" y="15"/>
                  <a:pt x="69" y="34"/>
                  <a:pt x="54" y="39"/>
                </a:cubicBezTo>
                <a:cubicBezTo>
                  <a:pt x="45" y="38"/>
                  <a:pt x="36" y="39"/>
                  <a:pt x="27" y="36"/>
                </a:cubicBezTo>
                <a:cubicBezTo>
                  <a:pt x="17" y="33"/>
                  <a:pt x="0" y="18"/>
                  <a:pt x="0" y="18"/>
                </a:cubicBezTo>
                <a:cubicBezTo>
                  <a:pt x="4" y="44"/>
                  <a:pt x="21" y="62"/>
                  <a:pt x="27" y="87"/>
                </a:cubicBezTo>
                <a:cubicBezTo>
                  <a:pt x="26" y="97"/>
                  <a:pt x="11" y="161"/>
                  <a:pt x="33" y="168"/>
                </a:cubicBezTo>
                <a:cubicBezTo>
                  <a:pt x="46" y="188"/>
                  <a:pt x="37" y="192"/>
                  <a:pt x="45" y="219"/>
                </a:cubicBezTo>
                <a:cubicBezTo>
                  <a:pt x="49" y="233"/>
                  <a:pt x="58" y="236"/>
                  <a:pt x="66" y="246"/>
                </a:cubicBezTo>
                <a:lnTo>
                  <a:pt x="117" y="297"/>
                </a:lnTo>
                <a:cubicBezTo>
                  <a:pt x="117" y="297"/>
                  <a:pt x="144" y="315"/>
                  <a:pt x="144" y="315"/>
                </a:cubicBezTo>
                <a:cubicBezTo>
                  <a:pt x="156" y="327"/>
                  <a:pt x="166" y="339"/>
                  <a:pt x="180" y="348"/>
                </a:cubicBezTo>
                <a:cubicBezTo>
                  <a:pt x="187" y="358"/>
                  <a:pt x="210" y="377"/>
                  <a:pt x="222" y="381"/>
                </a:cubicBezTo>
                <a:cubicBezTo>
                  <a:pt x="228" y="383"/>
                  <a:pt x="240" y="387"/>
                  <a:pt x="240" y="387"/>
                </a:cubicBezTo>
                <a:cubicBezTo>
                  <a:pt x="303" y="383"/>
                  <a:pt x="360" y="363"/>
                  <a:pt x="423" y="357"/>
                </a:cubicBezTo>
                <a:cubicBezTo>
                  <a:pt x="434" y="353"/>
                  <a:pt x="444" y="348"/>
                  <a:pt x="456" y="345"/>
                </a:cubicBezTo>
                <a:cubicBezTo>
                  <a:pt x="460" y="339"/>
                  <a:pt x="470" y="337"/>
                  <a:pt x="471" y="330"/>
                </a:cubicBezTo>
                <a:cubicBezTo>
                  <a:pt x="478" y="274"/>
                  <a:pt x="457" y="290"/>
                  <a:pt x="444" y="252"/>
                </a:cubicBezTo>
                <a:cubicBezTo>
                  <a:pt x="443" y="227"/>
                  <a:pt x="443" y="202"/>
                  <a:pt x="441" y="177"/>
                </a:cubicBezTo>
                <a:cubicBezTo>
                  <a:pt x="440" y="161"/>
                  <a:pt x="427" y="149"/>
                  <a:pt x="420" y="135"/>
                </a:cubicBezTo>
                <a:cubicBezTo>
                  <a:pt x="405" y="106"/>
                  <a:pt x="392" y="87"/>
                  <a:pt x="372" y="60"/>
                </a:cubicBezTo>
                <a:cubicBezTo>
                  <a:pt x="361" y="46"/>
                  <a:pt x="345" y="21"/>
                  <a:pt x="330" y="12"/>
                </a:cubicBezTo>
                <a:cubicBezTo>
                  <a:pt x="323" y="8"/>
                  <a:pt x="300" y="0"/>
                  <a:pt x="306" y="6"/>
                </a:cubicBez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>
            <a:off x="5818088" y="771153"/>
            <a:ext cx="989013" cy="600075"/>
          </a:xfrm>
          <a:custGeom>
            <a:avLst/>
            <a:gdLst>
              <a:gd name="T0" fmla="*/ 2147483647 w 695"/>
              <a:gd name="T1" fmla="*/ 0 h 423"/>
              <a:gd name="T2" fmla="*/ 2147483647 w 695"/>
              <a:gd name="T3" fmla="*/ 2147483647 h 423"/>
              <a:gd name="T4" fmla="*/ 2147483647 w 695"/>
              <a:gd name="T5" fmla="*/ 2147483647 h 423"/>
              <a:gd name="T6" fmla="*/ 2147483647 w 695"/>
              <a:gd name="T7" fmla="*/ 2147483647 h 423"/>
              <a:gd name="T8" fmla="*/ 2147483647 w 695"/>
              <a:gd name="T9" fmla="*/ 2147483647 h 423"/>
              <a:gd name="T10" fmla="*/ 2147483647 w 695"/>
              <a:gd name="T11" fmla="*/ 2147483647 h 423"/>
              <a:gd name="T12" fmla="*/ 2147483647 w 695"/>
              <a:gd name="T13" fmla="*/ 2147483647 h 423"/>
              <a:gd name="T14" fmla="*/ 2147483647 w 695"/>
              <a:gd name="T15" fmla="*/ 2147483647 h 423"/>
              <a:gd name="T16" fmla="*/ 2147483647 w 695"/>
              <a:gd name="T17" fmla="*/ 2147483647 h 423"/>
              <a:gd name="T18" fmla="*/ 2147483647 w 695"/>
              <a:gd name="T19" fmla="*/ 2147483647 h 423"/>
              <a:gd name="T20" fmla="*/ 2147483647 w 695"/>
              <a:gd name="T21" fmla="*/ 2147483647 h 423"/>
              <a:gd name="T22" fmla="*/ 2147483647 w 695"/>
              <a:gd name="T23" fmla="*/ 2147483647 h 423"/>
              <a:gd name="T24" fmla="*/ 2147483647 w 695"/>
              <a:gd name="T25" fmla="*/ 2147483647 h 423"/>
              <a:gd name="T26" fmla="*/ 2147483647 w 695"/>
              <a:gd name="T27" fmla="*/ 2147483647 h 423"/>
              <a:gd name="T28" fmla="*/ 2147483647 w 695"/>
              <a:gd name="T29" fmla="*/ 2147483647 h 423"/>
              <a:gd name="T30" fmla="*/ 2147483647 w 695"/>
              <a:gd name="T31" fmla="*/ 2147483647 h 423"/>
              <a:gd name="T32" fmla="*/ 2147483647 w 695"/>
              <a:gd name="T33" fmla="*/ 2147483647 h 423"/>
              <a:gd name="T34" fmla="*/ 2147483647 w 695"/>
              <a:gd name="T35" fmla="*/ 2147483647 h 423"/>
              <a:gd name="T36" fmla="*/ 2147483647 w 695"/>
              <a:gd name="T37" fmla="*/ 2147483647 h 423"/>
              <a:gd name="T38" fmla="*/ 2147483647 w 695"/>
              <a:gd name="T39" fmla="*/ 2147483647 h 423"/>
              <a:gd name="T40" fmla="*/ 2147483647 w 695"/>
              <a:gd name="T41" fmla="*/ 2147483647 h 423"/>
              <a:gd name="T42" fmla="*/ 2147483647 w 695"/>
              <a:gd name="T43" fmla="*/ 2147483647 h 423"/>
              <a:gd name="T44" fmla="*/ 2147483647 w 695"/>
              <a:gd name="T45" fmla="*/ 2147483647 h 423"/>
              <a:gd name="T46" fmla="*/ 2147483647 w 695"/>
              <a:gd name="T47" fmla="*/ 2147483647 h 423"/>
              <a:gd name="T48" fmla="*/ 2147483647 w 695"/>
              <a:gd name="T49" fmla="*/ 2147483647 h 423"/>
              <a:gd name="T50" fmla="*/ 2147483647 w 695"/>
              <a:gd name="T51" fmla="*/ 2147483647 h 423"/>
              <a:gd name="T52" fmla="*/ 2147483647 w 695"/>
              <a:gd name="T53" fmla="*/ 2147483647 h 423"/>
              <a:gd name="T54" fmla="*/ 2147483647 w 695"/>
              <a:gd name="T55" fmla="*/ 2147483647 h 423"/>
              <a:gd name="T56" fmla="*/ 2147483647 w 695"/>
              <a:gd name="T57" fmla="*/ 2147483647 h 423"/>
              <a:gd name="T58" fmla="*/ 2147483647 w 695"/>
              <a:gd name="T59" fmla="*/ 2147483647 h 423"/>
              <a:gd name="T60" fmla="*/ 2147483647 w 695"/>
              <a:gd name="T61" fmla="*/ 2147483647 h 423"/>
              <a:gd name="T62" fmla="*/ 2147483647 w 695"/>
              <a:gd name="T63" fmla="*/ 2147483647 h 423"/>
              <a:gd name="T64" fmla="*/ 2147483647 w 695"/>
              <a:gd name="T65" fmla="*/ 0 h 42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95"/>
              <a:gd name="T100" fmla="*/ 0 h 423"/>
              <a:gd name="T101" fmla="*/ 695 w 695"/>
              <a:gd name="T102" fmla="*/ 423 h 42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95" h="423">
                <a:moveTo>
                  <a:pt x="599" y="0"/>
                </a:moveTo>
                <a:cubicBezTo>
                  <a:pt x="589" y="3"/>
                  <a:pt x="582" y="9"/>
                  <a:pt x="572" y="12"/>
                </a:cubicBezTo>
                <a:cubicBezTo>
                  <a:pt x="554" y="38"/>
                  <a:pt x="535" y="47"/>
                  <a:pt x="503" y="51"/>
                </a:cubicBezTo>
                <a:cubicBezTo>
                  <a:pt x="493" y="65"/>
                  <a:pt x="498" y="57"/>
                  <a:pt x="491" y="78"/>
                </a:cubicBezTo>
                <a:cubicBezTo>
                  <a:pt x="487" y="89"/>
                  <a:pt x="472" y="89"/>
                  <a:pt x="464" y="93"/>
                </a:cubicBezTo>
                <a:cubicBezTo>
                  <a:pt x="443" y="103"/>
                  <a:pt x="434" y="105"/>
                  <a:pt x="410" y="108"/>
                </a:cubicBezTo>
                <a:cubicBezTo>
                  <a:pt x="409" y="111"/>
                  <a:pt x="408" y="114"/>
                  <a:pt x="407" y="117"/>
                </a:cubicBezTo>
                <a:cubicBezTo>
                  <a:pt x="405" y="120"/>
                  <a:pt x="402" y="123"/>
                  <a:pt x="401" y="126"/>
                </a:cubicBezTo>
                <a:cubicBezTo>
                  <a:pt x="390" y="156"/>
                  <a:pt x="404" y="144"/>
                  <a:pt x="386" y="156"/>
                </a:cubicBezTo>
                <a:cubicBezTo>
                  <a:pt x="365" y="153"/>
                  <a:pt x="361" y="150"/>
                  <a:pt x="344" y="144"/>
                </a:cubicBezTo>
                <a:cubicBezTo>
                  <a:pt x="311" y="111"/>
                  <a:pt x="234" y="168"/>
                  <a:pt x="203" y="189"/>
                </a:cubicBezTo>
                <a:cubicBezTo>
                  <a:pt x="192" y="196"/>
                  <a:pt x="177" y="191"/>
                  <a:pt x="164" y="192"/>
                </a:cubicBezTo>
                <a:cubicBezTo>
                  <a:pt x="139" y="197"/>
                  <a:pt x="144" y="200"/>
                  <a:pt x="125" y="213"/>
                </a:cubicBezTo>
                <a:cubicBezTo>
                  <a:pt x="113" y="230"/>
                  <a:pt x="68" y="266"/>
                  <a:pt x="47" y="273"/>
                </a:cubicBezTo>
                <a:cubicBezTo>
                  <a:pt x="30" y="290"/>
                  <a:pt x="19" y="310"/>
                  <a:pt x="5" y="330"/>
                </a:cubicBezTo>
                <a:cubicBezTo>
                  <a:pt x="6" y="350"/>
                  <a:pt x="0" y="373"/>
                  <a:pt x="11" y="390"/>
                </a:cubicBezTo>
                <a:cubicBezTo>
                  <a:pt x="15" y="395"/>
                  <a:pt x="33" y="414"/>
                  <a:pt x="38" y="417"/>
                </a:cubicBezTo>
                <a:cubicBezTo>
                  <a:pt x="43" y="421"/>
                  <a:pt x="56" y="423"/>
                  <a:pt x="56" y="423"/>
                </a:cubicBezTo>
                <a:cubicBezTo>
                  <a:pt x="65" y="423"/>
                  <a:pt x="120" y="421"/>
                  <a:pt x="140" y="417"/>
                </a:cubicBezTo>
                <a:cubicBezTo>
                  <a:pt x="156" y="414"/>
                  <a:pt x="168" y="406"/>
                  <a:pt x="185" y="405"/>
                </a:cubicBezTo>
                <a:cubicBezTo>
                  <a:pt x="237" y="403"/>
                  <a:pt x="289" y="403"/>
                  <a:pt x="341" y="402"/>
                </a:cubicBezTo>
                <a:cubicBezTo>
                  <a:pt x="359" y="393"/>
                  <a:pt x="349" y="398"/>
                  <a:pt x="371" y="384"/>
                </a:cubicBezTo>
                <a:cubicBezTo>
                  <a:pt x="376" y="380"/>
                  <a:pt x="389" y="378"/>
                  <a:pt x="389" y="378"/>
                </a:cubicBezTo>
                <a:cubicBezTo>
                  <a:pt x="399" y="378"/>
                  <a:pt x="499" y="376"/>
                  <a:pt x="542" y="384"/>
                </a:cubicBezTo>
                <a:cubicBezTo>
                  <a:pt x="554" y="386"/>
                  <a:pt x="566" y="395"/>
                  <a:pt x="578" y="399"/>
                </a:cubicBezTo>
                <a:cubicBezTo>
                  <a:pt x="596" y="405"/>
                  <a:pt x="625" y="405"/>
                  <a:pt x="644" y="408"/>
                </a:cubicBezTo>
                <a:cubicBezTo>
                  <a:pt x="660" y="413"/>
                  <a:pt x="670" y="413"/>
                  <a:pt x="674" y="396"/>
                </a:cubicBezTo>
                <a:cubicBezTo>
                  <a:pt x="673" y="367"/>
                  <a:pt x="684" y="315"/>
                  <a:pt x="653" y="294"/>
                </a:cubicBezTo>
                <a:cubicBezTo>
                  <a:pt x="644" y="280"/>
                  <a:pt x="645" y="270"/>
                  <a:pt x="659" y="261"/>
                </a:cubicBezTo>
                <a:cubicBezTo>
                  <a:pt x="671" y="243"/>
                  <a:pt x="673" y="234"/>
                  <a:pt x="680" y="213"/>
                </a:cubicBezTo>
                <a:cubicBezTo>
                  <a:pt x="683" y="203"/>
                  <a:pt x="695" y="186"/>
                  <a:pt x="695" y="186"/>
                </a:cubicBezTo>
                <a:cubicBezTo>
                  <a:pt x="692" y="140"/>
                  <a:pt x="684" y="97"/>
                  <a:pt x="650" y="63"/>
                </a:cubicBezTo>
                <a:cubicBezTo>
                  <a:pt x="644" y="38"/>
                  <a:pt x="631" y="0"/>
                  <a:pt x="599" y="0"/>
                </a:cubicBez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0" name="Freeform 11"/>
          <p:cNvSpPr>
            <a:spLocks/>
          </p:cNvSpPr>
          <p:nvPr/>
        </p:nvSpPr>
        <p:spPr bwMode="auto">
          <a:xfrm>
            <a:off x="6322913" y="1283916"/>
            <a:ext cx="596900" cy="763587"/>
          </a:xfrm>
          <a:custGeom>
            <a:avLst/>
            <a:gdLst>
              <a:gd name="T0" fmla="*/ 2147483647 w 420"/>
              <a:gd name="T1" fmla="*/ 2147483647 h 538"/>
              <a:gd name="T2" fmla="*/ 2147483647 w 420"/>
              <a:gd name="T3" fmla="*/ 2147483647 h 538"/>
              <a:gd name="T4" fmla="*/ 2147483647 w 420"/>
              <a:gd name="T5" fmla="*/ 2147483647 h 538"/>
              <a:gd name="T6" fmla="*/ 2147483647 w 420"/>
              <a:gd name="T7" fmla="*/ 2147483647 h 538"/>
              <a:gd name="T8" fmla="*/ 0 w 420"/>
              <a:gd name="T9" fmla="*/ 2147483647 h 538"/>
              <a:gd name="T10" fmla="*/ 2147483647 w 420"/>
              <a:gd name="T11" fmla="*/ 2147483647 h 538"/>
              <a:gd name="T12" fmla="*/ 2147483647 w 420"/>
              <a:gd name="T13" fmla="*/ 2147483647 h 538"/>
              <a:gd name="T14" fmla="*/ 2147483647 w 420"/>
              <a:gd name="T15" fmla="*/ 2147483647 h 538"/>
              <a:gd name="T16" fmla="*/ 2147483647 w 420"/>
              <a:gd name="T17" fmla="*/ 2147483647 h 538"/>
              <a:gd name="T18" fmla="*/ 2147483647 w 420"/>
              <a:gd name="T19" fmla="*/ 2147483647 h 538"/>
              <a:gd name="T20" fmla="*/ 2147483647 w 420"/>
              <a:gd name="T21" fmla="*/ 2147483647 h 538"/>
              <a:gd name="T22" fmla="*/ 2147483647 w 420"/>
              <a:gd name="T23" fmla="*/ 2147483647 h 538"/>
              <a:gd name="T24" fmla="*/ 2147483647 w 420"/>
              <a:gd name="T25" fmla="*/ 2147483647 h 538"/>
              <a:gd name="T26" fmla="*/ 2147483647 w 420"/>
              <a:gd name="T27" fmla="*/ 2147483647 h 538"/>
              <a:gd name="T28" fmla="*/ 2147483647 w 420"/>
              <a:gd name="T29" fmla="*/ 2147483647 h 538"/>
              <a:gd name="T30" fmla="*/ 2147483647 w 420"/>
              <a:gd name="T31" fmla="*/ 2147483647 h 538"/>
              <a:gd name="T32" fmla="*/ 2147483647 w 420"/>
              <a:gd name="T33" fmla="*/ 2147483647 h 538"/>
              <a:gd name="T34" fmla="*/ 2147483647 w 420"/>
              <a:gd name="T35" fmla="*/ 2147483647 h 538"/>
              <a:gd name="T36" fmla="*/ 2147483647 w 420"/>
              <a:gd name="T37" fmla="*/ 2147483647 h 538"/>
              <a:gd name="T38" fmla="*/ 2147483647 w 420"/>
              <a:gd name="T39" fmla="*/ 2147483647 h 538"/>
              <a:gd name="T40" fmla="*/ 2147483647 w 420"/>
              <a:gd name="T41" fmla="*/ 2147483647 h 538"/>
              <a:gd name="T42" fmla="*/ 2147483647 w 420"/>
              <a:gd name="T43" fmla="*/ 2147483647 h 538"/>
              <a:gd name="T44" fmla="*/ 2147483647 w 420"/>
              <a:gd name="T45" fmla="*/ 2147483647 h 538"/>
              <a:gd name="T46" fmla="*/ 2147483647 w 420"/>
              <a:gd name="T47" fmla="*/ 2147483647 h 538"/>
              <a:gd name="T48" fmla="*/ 2147483647 w 420"/>
              <a:gd name="T49" fmla="*/ 2147483647 h 538"/>
              <a:gd name="T50" fmla="*/ 2147483647 w 420"/>
              <a:gd name="T51" fmla="*/ 2147483647 h 538"/>
              <a:gd name="T52" fmla="*/ 2147483647 w 420"/>
              <a:gd name="T53" fmla="*/ 2147483647 h 538"/>
              <a:gd name="T54" fmla="*/ 2147483647 w 420"/>
              <a:gd name="T55" fmla="*/ 2147483647 h 53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0"/>
              <a:gd name="T85" fmla="*/ 0 h 538"/>
              <a:gd name="T86" fmla="*/ 420 w 420"/>
              <a:gd name="T87" fmla="*/ 538 h 53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0" h="538">
                <a:moveTo>
                  <a:pt x="327" y="57"/>
                </a:moveTo>
                <a:cubicBezTo>
                  <a:pt x="321" y="32"/>
                  <a:pt x="301" y="49"/>
                  <a:pt x="282" y="39"/>
                </a:cubicBezTo>
                <a:cubicBezTo>
                  <a:pt x="239" y="18"/>
                  <a:pt x="185" y="14"/>
                  <a:pt x="138" y="12"/>
                </a:cubicBezTo>
                <a:cubicBezTo>
                  <a:pt x="103" y="0"/>
                  <a:pt x="46" y="2"/>
                  <a:pt x="12" y="24"/>
                </a:cubicBezTo>
                <a:cubicBezTo>
                  <a:pt x="7" y="32"/>
                  <a:pt x="0" y="51"/>
                  <a:pt x="0" y="51"/>
                </a:cubicBezTo>
                <a:cubicBezTo>
                  <a:pt x="8" y="83"/>
                  <a:pt x="24" y="111"/>
                  <a:pt x="30" y="144"/>
                </a:cubicBezTo>
                <a:cubicBezTo>
                  <a:pt x="33" y="197"/>
                  <a:pt x="21" y="231"/>
                  <a:pt x="66" y="261"/>
                </a:cubicBezTo>
                <a:cubicBezTo>
                  <a:pt x="76" y="276"/>
                  <a:pt x="81" y="296"/>
                  <a:pt x="96" y="306"/>
                </a:cubicBezTo>
                <a:cubicBezTo>
                  <a:pt x="101" y="326"/>
                  <a:pt x="115" y="344"/>
                  <a:pt x="123" y="363"/>
                </a:cubicBezTo>
                <a:cubicBezTo>
                  <a:pt x="137" y="394"/>
                  <a:pt x="141" y="429"/>
                  <a:pt x="156" y="459"/>
                </a:cubicBezTo>
                <a:cubicBezTo>
                  <a:pt x="163" y="474"/>
                  <a:pt x="168" y="494"/>
                  <a:pt x="177" y="507"/>
                </a:cubicBezTo>
                <a:cubicBezTo>
                  <a:pt x="181" y="513"/>
                  <a:pt x="185" y="519"/>
                  <a:pt x="189" y="525"/>
                </a:cubicBezTo>
                <a:cubicBezTo>
                  <a:pt x="191" y="528"/>
                  <a:pt x="195" y="534"/>
                  <a:pt x="195" y="534"/>
                </a:cubicBezTo>
                <a:cubicBezTo>
                  <a:pt x="205" y="533"/>
                  <a:pt x="218" y="538"/>
                  <a:pt x="225" y="531"/>
                </a:cubicBezTo>
                <a:cubicBezTo>
                  <a:pt x="232" y="525"/>
                  <a:pt x="227" y="513"/>
                  <a:pt x="228" y="504"/>
                </a:cubicBezTo>
                <a:cubicBezTo>
                  <a:pt x="230" y="494"/>
                  <a:pt x="241" y="447"/>
                  <a:pt x="246" y="441"/>
                </a:cubicBezTo>
                <a:cubicBezTo>
                  <a:pt x="256" y="428"/>
                  <a:pt x="264" y="413"/>
                  <a:pt x="273" y="399"/>
                </a:cubicBezTo>
                <a:cubicBezTo>
                  <a:pt x="273" y="399"/>
                  <a:pt x="295" y="384"/>
                  <a:pt x="300" y="381"/>
                </a:cubicBezTo>
                <a:cubicBezTo>
                  <a:pt x="303" y="379"/>
                  <a:pt x="309" y="375"/>
                  <a:pt x="309" y="375"/>
                </a:cubicBezTo>
                <a:cubicBezTo>
                  <a:pt x="314" y="367"/>
                  <a:pt x="316" y="363"/>
                  <a:pt x="324" y="357"/>
                </a:cubicBezTo>
                <a:cubicBezTo>
                  <a:pt x="330" y="353"/>
                  <a:pt x="342" y="345"/>
                  <a:pt x="342" y="345"/>
                </a:cubicBezTo>
                <a:cubicBezTo>
                  <a:pt x="352" y="352"/>
                  <a:pt x="356" y="359"/>
                  <a:pt x="366" y="366"/>
                </a:cubicBezTo>
                <a:cubicBezTo>
                  <a:pt x="390" y="358"/>
                  <a:pt x="406" y="334"/>
                  <a:pt x="420" y="315"/>
                </a:cubicBezTo>
                <a:cubicBezTo>
                  <a:pt x="418" y="279"/>
                  <a:pt x="419" y="266"/>
                  <a:pt x="402" y="240"/>
                </a:cubicBezTo>
                <a:cubicBezTo>
                  <a:pt x="395" y="204"/>
                  <a:pt x="409" y="164"/>
                  <a:pt x="375" y="141"/>
                </a:cubicBezTo>
                <a:cubicBezTo>
                  <a:pt x="361" y="120"/>
                  <a:pt x="369" y="127"/>
                  <a:pt x="354" y="117"/>
                </a:cubicBezTo>
                <a:cubicBezTo>
                  <a:pt x="347" y="103"/>
                  <a:pt x="341" y="93"/>
                  <a:pt x="336" y="78"/>
                </a:cubicBezTo>
                <a:cubicBezTo>
                  <a:pt x="335" y="74"/>
                  <a:pt x="327" y="43"/>
                  <a:pt x="327" y="57"/>
                </a:cubicBez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1" name="Freeform 12"/>
          <p:cNvSpPr>
            <a:spLocks/>
          </p:cNvSpPr>
          <p:nvPr/>
        </p:nvSpPr>
        <p:spPr bwMode="auto">
          <a:xfrm>
            <a:off x="6588225" y="1798266"/>
            <a:ext cx="444302" cy="629468"/>
          </a:xfrm>
          <a:custGeom>
            <a:avLst/>
            <a:gdLst>
              <a:gd name="T0" fmla="*/ 2147483647 w 281"/>
              <a:gd name="T1" fmla="*/ 0 h 432"/>
              <a:gd name="T2" fmla="*/ 2147483647 w 281"/>
              <a:gd name="T3" fmla="*/ 2147483647 h 432"/>
              <a:gd name="T4" fmla="*/ 2147483647 w 281"/>
              <a:gd name="T5" fmla="*/ 2147483647 h 432"/>
              <a:gd name="T6" fmla="*/ 2147483647 w 281"/>
              <a:gd name="T7" fmla="*/ 2147483647 h 432"/>
              <a:gd name="T8" fmla="*/ 2147483647 w 281"/>
              <a:gd name="T9" fmla="*/ 2147483647 h 432"/>
              <a:gd name="T10" fmla="*/ 0 w 281"/>
              <a:gd name="T11" fmla="*/ 2147483647 h 432"/>
              <a:gd name="T12" fmla="*/ 2147483647 w 281"/>
              <a:gd name="T13" fmla="*/ 2147483647 h 432"/>
              <a:gd name="T14" fmla="*/ 2147483647 w 281"/>
              <a:gd name="T15" fmla="*/ 2147483647 h 432"/>
              <a:gd name="T16" fmla="*/ 2147483647 w 281"/>
              <a:gd name="T17" fmla="*/ 2147483647 h 432"/>
              <a:gd name="T18" fmla="*/ 2147483647 w 281"/>
              <a:gd name="T19" fmla="*/ 2147483647 h 432"/>
              <a:gd name="T20" fmla="*/ 2147483647 w 281"/>
              <a:gd name="T21" fmla="*/ 2147483647 h 432"/>
              <a:gd name="T22" fmla="*/ 2147483647 w 281"/>
              <a:gd name="T23" fmla="*/ 2147483647 h 432"/>
              <a:gd name="T24" fmla="*/ 2147483647 w 281"/>
              <a:gd name="T25" fmla="*/ 2147483647 h 432"/>
              <a:gd name="T26" fmla="*/ 2147483647 w 281"/>
              <a:gd name="T27" fmla="*/ 2147483647 h 432"/>
              <a:gd name="T28" fmla="*/ 2147483647 w 281"/>
              <a:gd name="T29" fmla="*/ 2147483647 h 432"/>
              <a:gd name="T30" fmla="*/ 2147483647 w 281"/>
              <a:gd name="T31" fmla="*/ 2147483647 h 432"/>
              <a:gd name="T32" fmla="*/ 2147483647 w 281"/>
              <a:gd name="T33" fmla="*/ 2147483647 h 432"/>
              <a:gd name="T34" fmla="*/ 2147483647 w 281"/>
              <a:gd name="T35" fmla="*/ 0 h 432"/>
              <a:gd name="T36" fmla="*/ 2147483647 w 281"/>
              <a:gd name="T37" fmla="*/ 0 h 4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81"/>
              <a:gd name="T58" fmla="*/ 0 h 432"/>
              <a:gd name="T59" fmla="*/ 281 w 281"/>
              <a:gd name="T60" fmla="*/ 432 h 43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81" h="432">
                <a:moveTo>
                  <a:pt x="102" y="0"/>
                </a:moveTo>
                <a:cubicBezTo>
                  <a:pt x="91" y="11"/>
                  <a:pt x="80" y="19"/>
                  <a:pt x="66" y="24"/>
                </a:cubicBezTo>
                <a:cubicBezTo>
                  <a:pt x="47" y="43"/>
                  <a:pt x="48" y="47"/>
                  <a:pt x="33" y="69"/>
                </a:cubicBezTo>
                <a:cubicBezTo>
                  <a:pt x="29" y="75"/>
                  <a:pt x="21" y="78"/>
                  <a:pt x="15" y="84"/>
                </a:cubicBezTo>
                <a:cubicBezTo>
                  <a:pt x="11" y="125"/>
                  <a:pt x="15" y="106"/>
                  <a:pt x="6" y="141"/>
                </a:cubicBezTo>
                <a:cubicBezTo>
                  <a:pt x="4" y="149"/>
                  <a:pt x="0" y="165"/>
                  <a:pt x="0" y="165"/>
                </a:cubicBezTo>
                <a:cubicBezTo>
                  <a:pt x="5" y="187"/>
                  <a:pt x="43" y="175"/>
                  <a:pt x="66" y="177"/>
                </a:cubicBezTo>
                <a:cubicBezTo>
                  <a:pt x="76" y="184"/>
                  <a:pt x="80" y="189"/>
                  <a:pt x="84" y="201"/>
                </a:cubicBezTo>
                <a:cubicBezTo>
                  <a:pt x="89" y="358"/>
                  <a:pt x="74" y="254"/>
                  <a:pt x="102" y="309"/>
                </a:cubicBezTo>
                <a:cubicBezTo>
                  <a:pt x="104" y="380"/>
                  <a:pt x="83" y="413"/>
                  <a:pt x="141" y="432"/>
                </a:cubicBezTo>
                <a:cubicBezTo>
                  <a:pt x="152" y="431"/>
                  <a:pt x="164" y="432"/>
                  <a:pt x="174" y="429"/>
                </a:cubicBezTo>
                <a:cubicBezTo>
                  <a:pt x="182" y="426"/>
                  <a:pt x="180" y="413"/>
                  <a:pt x="186" y="408"/>
                </a:cubicBezTo>
                <a:cubicBezTo>
                  <a:pt x="201" y="394"/>
                  <a:pt x="210" y="394"/>
                  <a:pt x="222" y="378"/>
                </a:cubicBezTo>
                <a:cubicBezTo>
                  <a:pt x="225" y="321"/>
                  <a:pt x="219" y="327"/>
                  <a:pt x="249" y="297"/>
                </a:cubicBezTo>
                <a:cubicBezTo>
                  <a:pt x="258" y="270"/>
                  <a:pt x="254" y="242"/>
                  <a:pt x="267" y="216"/>
                </a:cubicBezTo>
                <a:cubicBezTo>
                  <a:pt x="264" y="128"/>
                  <a:pt x="281" y="106"/>
                  <a:pt x="204" y="96"/>
                </a:cubicBezTo>
                <a:cubicBezTo>
                  <a:pt x="177" y="87"/>
                  <a:pt x="158" y="47"/>
                  <a:pt x="138" y="27"/>
                </a:cubicBezTo>
                <a:cubicBezTo>
                  <a:pt x="134" y="15"/>
                  <a:pt x="123" y="4"/>
                  <a:pt x="111" y="0"/>
                </a:cubicBezTo>
                <a:cubicBezTo>
                  <a:pt x="86" y="4"/>
                  <a:pt x="83" y="5"/>
                  <a:pt x="102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2" name="Freeform 14"/>
          <p:cNvSpPr>
            <a:spLocks/>
          </p:cNvSpPr>
          <p:nvPr/>
        </p:nvSpPr>
        <p:spPr bwMode="auto">
          <a:xfrm>
            <a:off x="7108726" y="1617291"/>
            <a:ext cx="341312" cy="407987"/>
          </a:xfrm>
          <a:custGeom>
            <a:avLst/>
            <a:gdLst>
              <a:gd name="T0" fmla="*/ 2147483647 w 238"/>
              <a:gd name="T1" fmla="*/ 0 h 288"/>
              <a:gd name="T2" fmla="*/ 2147483647 w 238"/>
              <a:gd name="T3" fmla="*/ 2147483647 h 288"/>
              <a:gd name="T4" fmla="*/ 2147483647 w 238"/>
              <a:gd name="T5" fmla="*/ 2147483647 h 288"/>
              <a:gd name="T6" fmla="*/ 2147483647 w 238"/>
              <a:gd name="T7" fmla="*/ 2147483647 h 288"/>
              <a:gd name="T8" fmla="*/ 2147483647 w 238"/>
              <a:gd name="T9" fmla="*/ 2147483647 h 288"/>
              <a:gd name="T10" fmla="*/ 2147483647 w 238"/>
              <a:gd name="T11" fmla="*/ 2147483647 h 288"/>
              <a:gd name="T12" fmla="*/ 2147483647 w 238"/>
              <a:gd name="T13" fmla="*/ 2147483647 h 288"/>
              <a:gd name="T14" fmla="*/ 2147483647 w 238"/>
              <a:gd name="T15" fmla="*/ 2147483647 h 288"/>
              <a:gd name="T16" fmla="*/ 2147483647 w 238"/>
              <a:gd name="T17" fmla="*/ 2147483647 h 288"/>
              <a:gd name="T18" fmla="*/ 2147483647 w 238"/>
              <a:gd name="T19" fmla="*/ 2147483647 h 288"/>
              <a:gd name="T20" fmla="*/ 2147483647 w 238"/>
              <a:gd name="T21" fmla="*/ 2147483647 h 288"/>
              <a:gd name="T22" fmla="*/ 2147483647 w 238"/>
              <a:gd name="T23" fmla="*/ 2147483647 h 288"/>
              <a:gd name="T24" fmla="*/ 2147483647 w 238"/>
              <a:gd name="T25" fmla="*/ 2147483647 h 288"/>
              <a:gd name="T26" fmla="*/ 2147483647 w 238"/>
              <a:gd name="T27" fmla="*/ 2147483647 h 288"/>
              <a:gd name="T28" fmla="*/ 2147483647 w 238"/>
              <a:gd name="T29" fmla="*/ 2147483647 h 288"/>
              <a:gd name="T30" fmla="*/ 2147483647 w 238"/>
              <a:gd name="T31" fmla="*/ 2147483647 h 288"/>
              <a:gd name="T32" fmla="*/ 2147483647 w 238"/>
              <a:gd name="T33" fmla="*/ 2147483647 h 288"/>
              <a:gd name="T34" fmla="*/ 2147483647 w 238"/>
              <a:gd name="T35" fmla="*/ 2147483647 h 288"/>
              <a:gd name="T36" fmla="*/ 2147483647 w 238"/>
              <a:gd name="T37" fmla="*/ 2147483647 h 288"/>
              <a:gd name="T38" fmla="*/ 2147483647 w 238"/>
              <a:gd name="T39" fmla="*/ 0 h 28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8"/>
              <a:gd name="T61" fmla="*/ 0 h 288"/>
              <a:gd name="T62" fmla="*/ 238 w 238"/>
              <a:gd name="T63" fmla="*/ 288 h 28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8" h="288">
                <a:moveTo>
                  <a:pt x="211" y="0"/>
                </a:moveTo>
                <a:cubicBezTo>
                  <a:pt x="191" y="1"/>
                  <a:pt x="171" y="1"/>
                  <a:pt x="151" y="3"/>
                </a:cubicBezTo>
                <a:cubicBezTo>
                  <a:pt x="140" y="4"/>
                  <a:pt x="143" y="8"/>
                  <a:pt x="133" y="12"/>
                </a:cubicBezTo>
                <a:cubicBezTo>
                  <a:pt x="112" y="21"/>
                  <a:pt x="86" y="24"/>
                  <a:pt x="64" y="27"/>
                </a:cubicBezTo>
                <a:cubicBezTo>
                  <a:pt x="45" y="33"/>
                  <a:pt x="26" y="37"/>
                  <a:pt x="7" y="39"/>
                </a:cubicBezTo>
                <a:cubicBezTo>
                  <a:pt x="0" y="61"/>
                  <a:pt x="6" y="86"/>
                  <a:pt x="19" y="105"/>
                </a:cubicBezTo>
                <a:cubicBezTo>
                  <a:pt x="23" y="176"/>
                  <a:pt x="23" y="146"/>
                  <a:pt x="37" y="189"/>
                </a:cubicBezTo>
                <a:cubicBezTo>
                  <a:pt x="39" y="209"/>
                  <a:pt x="49" y="281"/>
                  <a:pt x="70" y="288"/>
                </a:cubicBezTo>
                <a:cubicBezTo>
                  <a:pt x="82" y="284"/>
                  <a:pt x="87" y="280"/>
                  <a:pt x="94" y="270"/>
                </a:cubicBezTo>
                <a:cubicBezTo>
                  <a:pt x="95" y="259"/>
                  <a:pt x="95" y="248"/>
                  <a:pt x="97" y="237"/>
                </a:cubicBezTo>
                <a:cubicBezTo>
                  <a:pt x="98" y="229"/>
                  <a:pt x="101" y="221"/>
                  <a:pt x="103" y="213"/>
                </a:cubicBezTo>
                <a:cubicBezTo>
                  <a:pt x="104" y="209"/>
                  <a:pt x="106" y="201"/>
                  <a:pt x="106" y="201"/>
                </a:cubicBezTo>
                <a:cubicBezTo>
                  <a:pt x="136" y="206"/>
                  <a:pt x="121" y="207"/>
                  <a:pt x="133" y="228"/>
                </a:cubicBezTo>
                <a:cubicBezTo>
                  <a:pt x="139" y="239"/>
                  <a:pt x="164" y="256"/>
                  <a:pt x="178" y="261"/>
                </a:cubicBezTo>
                <a:cubicBezTo>
                  <a:pt x="211" y="258"/>
                  <a:pt x="223" y="260"/>
                  <a:pt x="238" y="231"/>
                </a:cubicBezTo>
                <a:cubicBezTo>
                  <a:pt x="234" y="211"/>
                  <a:pt x="232" y="217"/>
                  <a:pt x="217" y="207"/>
                </a:cubicBezTo>
                <a:cubicBezTo>
                  <a:pt x="209" y="192"/>
                  <a:pt x="204" y="175"/>
                  <a:pt x="199" y="159"/>
                </a:cubicBezTo>
                <a:cubicBezTo>
                  <a:pt x="197" y="153"/>
                  <a:pt x="193" y="141"/>
                  <a:pt x="193" y="141"/>
                </a:cubicBezTo>
                <a:cubicBezTo>
                  <a:pt x="197" y="51"/>
                  <a:pt x="185" y="90"/>
                  <a:pt x="211" y="51"/>
                </a:cubicBezTo>
                <a:cubicBezTo>
                  <a:pt x="217" y="26"/>
                  <a:pt x="214" y="43"/>
                  <a:pt x="211" y="0"/>
                </a:cubicBez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3" name="Freeform 15"/>
          <p:cNvSpPr>
            <a:spLocks/>
          </p:cNvSpPr>
          <p:nvPr/>
        </p:nvSpPr>
        <p:spPr bwMode="auto">
          <a:xfrm>
            <a:off x="6175276" y="2411041"/>
            <a:ext cx="1285875" cy="939800"/>
          </a:xfrm>
          <a:custGeom>
            <a:avLst/>
            <a:gdLst>
              <a:gd name="T0" fmla="*/ 2147483647 w 904"/>
              <a:gd name="T1" fmla="*/ 2147483647 h 664"/>
              <a:gd name="T2" fmla="*/ 2147483647 w 904"/>
              <a:gd name="T3" fmla="*/ 2147483647 h 664"/>
              <a:gd name="T4" fmla="*/ 2147483647 w 904"/>
              <a:gd name="T5" fmla="*/ 2147483647 h 664"/>
              <a:gd name="T6" fmla="*/ 2147483647 w 904"/>
              <a:gd name="T7" fmla="*/ 2147483647 h 664"/>
              <a:gd name="T8" fmla="*/ 2147483647 w 904"/>
              <a:gd name="T9" fmla="*/ 2147483647 h 664"/>
              <a:gd name="T10" fmla="*/ 2147483647 w 904"/>
              <a:gd name="T11" fmla="*/ 2147483647 h 664"/>
              <a:gd name="T12" fmla="*/ 2147483647 w 904"/>
              <a:gd name="T13" fmla="*/ 2147483647 h 664"/>
              <a:gd name="T14" fmla="*/ 2147483647 w 904"/>
              <a:gd name="T15" fmla="*/ 2147483647 h 664"/>
              <a:gd name="T16" fmla="*/ 2147483647 w 904"/>
              <a:gd name="T17" fmla="*/ 2147483647 h 664"/>
              <a:gd name="T18" fmla="*/ 2147483647 w 904"/>
              <a:gd name="T19" fmla="*/ 2147483647 h 664"/>
              <a:gd name="T20" fmla="*/ 2147483647 w 904"/>
              <a:gd name="T21" fmla="*/ 2147483647 h 664"/>
              <a:gd name="T22" fmla="*/ 2147483647 w 904"/>
              <a:gd name="T23" fmla="*/ 2147483647 h 664"/>
              <a:gd name="T24" fmla="*/ 2147483647 w 904"/>
              <a:gd name="T25" fmla="*/ 2147483647 h 664"/>
              <a:gd name="T26" fmla="*/ 2147483647 w 904"/>
              <a:gd name="T27" fmla="*/ 2147483647 h 664"/>
              <a:gd name="T28" fmla="*/ 2147483647 w 904"/>
              <a:gd name="T29" fmla="*/ 2147483647 h 664"/>
              <a:gd name="T30" fmla="*/ 2147483647 w 904"/>
              <a:gd name="T31" fmla="*/ 2147483647 h 664"/>
              <a:gd name="T32" fmla="*/ 2147483647 w 904"/>
              <a:gd name="T33" fmla="*/ 2147483647 h 664"/>
              <a:gd name="T34" fmla="*/ 2147483647 w 904"/>
              <a:gd name="T35" fmla="*/ 2147483647 h 664"/>
              <a:gd name="T36" fmla="*/ 2147483647 w 904"/>
              <a:gd name="T37" fmla="*/ 2147483647 h 664"/>
              <a:gd name="T38" fmla="*/ 2147483647 w 904"/>
              <a:gd name="T39" fmla="*/ 2147483647 h 664"/>
              <a:gd name="T40" fmla="*/ 2147483647 w 904"/>
              <a:gd name="T41" fmla="*/ 2147483647 h 664"/>
              <a:gd name="T42" fmla="*/ 2147483647 w 904"/>
              <a:gd name="T43" fmla="*/ 2147483647 h 664"/>
              <a:gd name="T44" fmla="*/ 2147483647 w 904"/>
              <a:gd name="T45" fmla="*/ 2147483647 h 664"/>
              <a:gd name="T46" fmla="*/ 2147483647 w 904"/>
              <a:gd name="T47" fmla="*/ 2147483647 h 664"/>
              <a:gd name="T48" fmla="*/ 2147483647 w 904"/>
              <a:gd name="T49" fmla="*/ 2147483647 h 664"/>
              <a:gd name="T50" fmla="*/ 2147483647 w 904"/>
              <a:gd name="T51" fmla="*/ 2147483647 h 664"/>
              <a:gd name="T52" fmla="*/ 2147483647 w 904"/>
              <a:gd name="T53" fmla="*/ 2147483647 h 664"/>
              <a:gd name="T54" fmla="*/ 0 w 904"/>
              <a:gd name="T55" fmla="*/ 2147483647 h 664"/>
              <a:gd name="T56" fmla="*/ 2147483647 w 904"/>
              <a:gd name="T57" fmla="*/ 2147483647 h 664"/>
              <a:gd name="T58" fmla="*/ 2147483647 w 904"/>
              <a:gd name="T59" fmla="*/ 2147483647 h 664"/>
              <a:gd name="T60" fmla="*/ 2147483647 w 904"/>
              <a:gd name="T61" fmla="*/ 2147483647 h 664"/>
              <a:gd name="T62" fmla="*/ 2147483647 w 904"/>
              <a:gd name="T63" fmla="*/ 2147483647 h 664"/>
              <a:gd name="T64" fmla="*/ 2147483647 w 904"/>
              <a:gd name="T65" fmla="*/ 2147483647 h 664"/>
              <a:gd name="T66" fmla="*/ 2147483647 w 904"/>
              <a:gd name="T67" fmla="*/ 2147483647 h 664"/>
              <a:gd name="T68" fmla="*/ 2147483647 w 904"/>
              <a:gd name="T69" fmla="*/ 2147483647 h 664"/>
              <a:gd name="T70" fmla="*/ 2147483647 w 904"/>
              <a:gd name="T71" fmla="*/ 2147483647 h 664"/>
              <a:gd name="T72" fmla="*/ 2147483647 w 904"/>
              <a:gd name="T73" fmla="*/ 2147483647 h 664"/>
              <a:gd name="T74" fmla="*/ 2147483647 w 904"/>
              <a:gd name="T75" fmla="*/ 2147483647 h 664"/>
              <a:gd name="T76" fmla="*/ 2147483647 w 904"/>
              <a:gd name="T77" fmla="*/ 2147483647 h 664"/>
              <a:gd name="T78" fmla="*/ 2147483647 w 904"/>
              <a:gd name="T79" fmla="*/ 2147483647 h 664"/>
              <a:gd name="T80" fmla="*/ 2147483647 w 904"/>
              <a:gd name="T81" fmla="*/ 2147483647 h 664"/>
              <a:gd name="T82" fmla="*/ 2147483647 w 904"/>
              <a:gd name="T83" fmla="*/ 2147483647 h 664"/>
              <a:gd name="T84" fmla="*/ 2147483647 w 904"/>
              <a:gd name="T85" fmla="*/ 2147483647 h 664"/>
              <a:gd name="T86" fmla="*/ 2147483647 w 904"/>
              <a:gd name="T87" fmla="*/ 2147483647 h 664"/>
              <a:gd name="T88" fmla="*/ 2147483647 w 904"/>
              <a:gd name="T89" fmla="*/ 2147483647 h 664"/>
              <a:gd name="T90" fmla="*/ 2147483647 w 904"/>
              <a:gd name="T91" fmla="*/ 2147483647 h 664"/>
              <a:gd name="T92" fmla="*/ 2147483647 w 904"/>
              <a:gd name="T93" fmla="*/ 2147483647 h 664"/>
              <a:gd name="T94" fmla="*/ 2147483647 w 904"/>
              <a:gd name="T95" fmla="*/ 2147483647 h 664"/>
              <a:gd name="T96" fmla="*/ 2147483647 w 904"/>
              <a:gd name="T97" fmla="*/ 2147483647 h 664"/>
              <a:gd name="T98" fmla="*/ 2147483647 w 904"/>
              <a:gd name="T99" fmla="*/ 2147483647 h 664"/>
              <a:gd name="T100" fmla="*/ 2147483647 w 904"/>
              <a:gd name="T101" fmla="*/ 2147483647 h 664"/>
              <a:gd name="T102" fmla="*/ 2147483647 w 904"/>
              <a:gd name="T103" fmla="*/ 2147483647 h 664"/>
              <a:gd name="T104" fmla="*/ 2147483647 w 904"/>
              <a:gd name="T105" fmla="*/ 2147483647 h 664"/>
              <a:gd name="T106" fmla="*/ 2147483647 w 904"/>
              <a:gd name="T107" fmla="*/ 2147483647 h 664"/>
              <a:gd name="T108" fmla="*/ 2147483647 w 904"/>
              <a:gd name="T109" fmla="*/ 2147483647 h 664"/>
              <a:gd name="T110" fmla="*/ 2147483647 w 904"/>
              <a:gd name="T111" fmla="*/ 2147483647 h 6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04"/>
              <a:gd name="T169" fmla="*/ 0 h 664"/>
              <a:gd name="T170" fmla="*/ 904 w 904"/>
              <a:gd name="T171" fmla="*/ 664 h 6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04" h="664">
                <a:moveTo>
                  <a:pt x="851" y="136"/>
                </a:moveTo>
                <a:cubicBezTo>
                  <a:pt x="846" y="128"/>
                  <a:pt x="839" y="109"/>
                  <a:pt x="839" y="109"/>
                </a:cubicBezTo>
                <a:cubicBezTo>
                  <a:pt x="835" y="27"/>
                  <a:pt x="858" y="41"/>
                  <a:pt x="819" y="21"/>
                </a:cubicBezTo>
                <a:cubicBezTo>
                  <a:pt x="788" y="18"/>
                  <a:pt x="790" y="27"/>
                  <a:pt x="773" y="30"/>
                </a:cubicBezTo>
                <a:cubicBezTo>
                  <a:pt x="752" y="33"/>
                  <a:pt x="722" y="50"/>
                  <a:pt x="702" y="55"/>
                </a:cubicBezTo>
                <a:cubicBezTo>
                  <a:pt x="665" y="79"/>
                  <a:pt x="671" y="93"/>
                  <a:pt x="631" y="97"/>
                </a:cubicBezTo>
                <a:cubicBezTo>
                  <a:pt x="609" y="104"/>
                  <a:pt x="586" y="100"/>
                  <a:pt x="567" y="88"/>
                </a:cubicBezTo>
                <a:cubicBezTo>
                  <a:pt x="565" y="85"/>
                  <a:pt x="564" y="82"/>
                  <a:pt x="561" y="79"/>
                </a:cubicBezTo>
                <a:cubicBezTo>
                  <a:pt x="558" y="76"/>
                  <a:pt x="554" y="76"/>
                  <a:pt x="552" y="73"/>
                </a:cubicBezTo>
                <a:cubicBezTo>
                  <a:pt x="545" y="65"/>
                  <a:pt x="544" y="44"/>
                  <a:pt x="537" y="37"/>
                </a:cubicBezTo>
                <a:cubicBezTo>
                  <a:pt x="531" y="31"/>
                  <a:pt x="528" y="24"/>
                  <a:pt x="522" y="19"/>
                </a:cubicBezTo>
                <a:cubicBezTo>
                  <a:pt x="517" y="14"/>
                  <a:pt x="503" y="7"/>
                  <a:pt x="503" y="7"/>
                </a:cubicBezTo>
                <a:cubicBezTo>
                  <a:pt x="488" y="8"/>
                  <a:pt x="469" y="0"/>
                  <a:pt x="458" y="10"/>
                </a:cubicBezTo>
                <a:cubicBezTo>
                  <a:pt x="450" y="16"/>
                  <a:pt x="455" y="65"/>
                  <a:pt x="445" y="79"/>
                </a:cubicBezTo>
                <a:cubicBezTo>
                  <a:pt x="442" y="96"/>
                  <a:pt x="441" y="108"/>
                  <a:pt x="427" y="118"/>
                </a:cubicBezTo>
                <a:cubicBezTo>
                  <a:pt x="420" y="129"/>
                  <a:pt x="415" y="135"/>
                  <a:pt x="403" y="139"/>
                </a:cubicBezTo>
                <a:cubicBezTo>
                  <a:pt x="398" y="147"/>
                  <a:pt x="368" y="172"/>
                  <a:pt x="360" y="178"/>
                </a:cubicBezTo>
                <a:cubicBezTo>
                  <a:pt x="351" y="191"/>
                  <a:pt x="338" y="204"/>
                  <a:pt x="326" y="214"/>
                </a:cubicBezTo>
                <a:cubicBezTo>
                  <a:pt x="321" y="219"/>
                  <a:pt x="314" y="222"/>
                  <a:pt x="308" y="226"/>
                </a:cubicBezTo>
                <a:cubicBezTo>
                  <a:pt x="305" y="228"/>
                  <a:pt x="299" y="232"/>
                  <a:pt x="299" y="232"/>
                </a:cubicBezTo>
                <a:cubicBezTo>
                  <a:pt x="288" y="248"/>
                  <a:pt x="278" y="238"/>
                  <a:pt x="260" y="244"/>
                </a:cubicBezTo>
                <a:cubicBezTo>
                  <a:pt x="236" y="232"/>
                  <a:pt x="240" y="224"/>
                  <a:pt x="219" y="214"/>
                </a:cubicBezTo>
                <a:cubicBezTo>
                  <a:pt x="212" y="203"/>
                  <a:pt x="195" y="224"/>
                  <a:pt x="183" y="220"/>
                </a:cubicBezTo>
                <a:cubicBezTo>
                  <a:pt x="161" y="227"/>
                  <a:pt x="139" y="247"/>
                  <a:pt x="116" y="250"/>
                </a:cubicBezTo>
                <a:cubicBezTo>
                  <a:pt x="99" y="252"/>
                  <a:pt x="81" y="252"/>
                  <a:pt x="64" y="253"/>
                </a:cubicBezTo>
                <a:cubicBezTo>
                  <a:pt x="54" y="256"/>
                  <a:pt x="37" y="268"/>
                  <a:pt x="37" y="268"/>
                </a:cubicBezTo>
                <a:cubicBezTo>
                  <a:pt x="26" y="282"/>
                  <a:pt x="23" y="300"/>
                  <a:pt x="9" y="310"/>
                </a:cubicBezTo>
                <a:cubicBezTo>
                  <a:pt x="0" y="337"/>
                  <a:pt x="4" y="322"/>
                  <a:pt x="0" y="355"/>
                </a:cubicBezTo>
                <a:cubicBezTo>
                  <a:pt x="1" y="378"/>
                  <a:pt x="0" y="401"/>
                  <a:pt x="3" y="424"/>
                </a:cubicBezTo>
                <a:cubicBezTo>
                  <a:pt x="5" y="438"/>
                  <a:pt x="28" y="448"/>
                  <a:pt x="37" y="457"/>
                </a:cubicBezTo>
                <a:cubicBezTo>
                  <a:pt x="46" y="467"/>
                  <a:pt x="46" y="479"/>
                  <a:pt x="52" y="490"/>
                </a:cubicBezTo>
                <a:cubicBezTo>
                  <a:pt x="63" y="509"/>
                  <a:pt x="97" y="510"/>
                  <a:pt x="113" y="511"/>
                </a:cubicBezTo>
                <a:cubicBezTo>
                  <a:pt x="132" y="517"/>
                  <a:pt x="144" y="521"/>
                  <a:pt x="162" y="532"/>
                </a:cubicBezTo>
                <a:cubicBezTo>
                  <a:pt x="168" y="536"/>
                  <a:pt x="189" y="561"/>
                  <a:pt x="189" y="561"/>
                </a:cubicBezTo>
                <a:cubicBezTo>
                  <a:pt x="192" y="582"/>
                  <a:pt x="204" y="573"/>
                  <a:pt x="226" y="580"/>
                </a:cubicBezTo>
                <a:cubicBezTo>
                  <a:pt x="320" y="574"/>
                  <a:pt x="267" y="588"/>
                  <a:pt x="323" y="583"/>
                </a:cubicBezTo>
                <a:cubicBezTo>
                  <a:pt x="348" y="584"/>
                  <a:pt x="371" y="585"/>
                  <a:pt x="396" y="585"/>
                </a:cubicBezTo>
                <a:cubicBezTo>
                  <a:pt x="410" y="585"/>
                  <a:pt x="421" y="585"/>
                  <a:pt x="435" y="585"/>
                </a:cubicBezTo>
                <a:cubicBezTo>
                  <a:pt x="460" y="585"/>
                  <a:pt x="435" y="577"/>
                  <a:pt x="461" y="580"/>
                </a:cubicBezTo>
                <a:cubicBezTo>
                  <a:pt x="483" y="583"/>
                  <a:pt x="505" y="582"/>
                  <a:pt x="528" y="583"/>
                </a:cubicBezTo>
                <a:cubicBezTo>
                  <a:pt x="551" y="617"/>
                  <a:pt x="565" y="617"/>
                  <a:pt x="601" y="634"/>
                </a:cubicBezTo>
                <a:cubicBezTo>
                  <a:pt x="611" y="639"/>
                  <a:pt x="619" y="646"/>
                  <a:pt x="628" y="652"/>
                </a:cubicBezTo>
                <a:cubicBezTo>
                  <a:pt x="635" y="656"/>
                  <a:pt x="647" y="664"/>
                  <a:pt x="647" y="664"/>
                </a:cubicBezTo>
                <a:cubicBezTo>
                  <a:pt x="683" y="659"/>
                  <a:pt x="673" y="650"/>
                  <a:pt x="702" y="631"/>
                </a:cubicBezTo>
                <a:cubicBezTo>
                  <a:pt x="708" y="627"/>
                  <a:pt x="714" y="623"/>
                  <a:pt x="720" y="619"/>
                </a:cubicBezTo>
                <a:cubicBezTo>
                  <a:pt x="723" y="617"/>
                  <a:pt x="729" y="613"/>
                  <a:pt x="729" y="613"/>
                </a:cubicBezTo>
                <a:cubicBezTo>
                  <a:pt x="736" y="598"/>
                  <a:pt x="747" y="575"/>
                  <a:pt x="726" y="568"/>
                </a:cubicBezTo>
                <a:cubicBezTo>
                  <a:pt x="717" y="559"/>
                  <a:pt x="708" y="553"/>
                  <a:pt x="699" y="544"/>
                </a:cubicBezTo>
                <a:cubicBezTo>
                  <a:pt x="677" y="482"/>
                  <a:pt x="707" y="499"/>
                  <a:pt x="778" y="496"/>
                </a:cubicBezTo>
                <a:cubicBezTo>
                  <a:pt x="782" y="483"/>
                  <a:pt x="822" y="446"/>
                  <a:pt x="836" y="439"/>
                </a:cubicBezTo>
                <a:cubicBezTo>
                  <a:pt x="843" y="435"/>
                  <a:pt x="852" y="436"/>
                  <a:pt x="860" y="433"/>
                </a:cubicBezTo>
                <a:cubicBezTo>
                  <a:pt x="875" y="435"/>
                  <a:pt x="895" y="439"/>
                  <a:pt x="897" y="433"/>
                </a:cubicBezTo>
                <a:cubicBezTo>
                  <a:pt x="904" y="408"/>
                  <a:pt x="880" y="383"/>
                  <a:pt x="872" y="361"/>
                </a:cubicBezTo>
                <a:cubicBezTo>
                  <a:pt x="869" y="352"/>
                  <a:pt x="878" y="315"/>
                  <a:pt x="866" y="316"/>
                </a:cubicBezTo>
                <a:cubicBezTo>
                  <a:pt x="865" y="258"/>
                  <a:pt x="863" y="218"/>
                  <a:pt x="860" y="160"/>
                </a:cubicBezTo>
                <a:cubicBezTo>
                  <a:pt x="860" y="153"/>
                  <a:pt x="850" y="121"/>
                  <a:pt x="839" y="121"/>
                </a:cubicBezTo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>
            <a:off x="7164288" y="1923678"/>
            <a:ext cx="1712913" cy="1925638"/>
          </a:xfrm>
          <a:custGeom>
            <a:avLst/>
            <a:gdLst>
              <a:gd name="T0" fmla="*/ 2147483647 w 1079"/>
              <a:gd name="T1" fmla="*/ 2147483647 h 1213"/>
              <a:gd name="T2" fmla="*/ 2147483647 w 1079"/>
              <a:gd name="T3" fmla="*/ 2147483647 h 1213"/>
              <a:gd name="T4" fmla="*/ 2147483647 w 1079"/>
              <a:gd name="T5" fmla="*/ 2147483647 h 1213"/>
              <a:gd name="T6" fmla="*/ 2147483647 w 1079"/>
              <a:gd name="T7" fmla="*/ 2147483647 h 1213"/>
              <a:gd name="T8" fmla="*/ 2147483647 w 1079"/>
              <a:gd name="T9" fmla="*/ 0 h 1213"/>
              <a:gd name="T10" fmla="*/ 2147483647 w 1079"/>
              <a:gd name="T11" fmla="*/ 2147483647 h 1213"/>
              <a:gd name="T12" fmla="*/ 2147483647 w 1079"/>
              <a:gd name="T13" fmla="*/ 2147483647 h 1213"/>
              <a:gd name="T14" fmla="*/ 2147483647 w 1079"/>
              <a:gd name="T15" fmla="*/ 2147483647 h 1213"/>
              <a:gd name="T16" fmla="*/ 2147483647 w 1079"/>
              <a:gd name="T17" fmla="*/ 2147483647 h 1213"/>
              <a:gd name="T18" fmla="*/ 2147483647 w 1079"/>
              <a:gd name="T19" fmla="*/ 2147483647 h 1213"/>
              <a:gd name="T20" fmla="*/ 2147483647 w 1079"/>
              <a:gd name="T21" fmla="*/ 2147483647 h 1213"/>
              <a:gd name="T22" fmla="*/ 2147483647 w 1079"/>
              <a:gd name="T23" fmla="*/ 2147483647 h 1213"/>
              <a:gd name="T24" fmla="*/ 2147483647 w 1079"/>
              <a:gd name="T25" fmla="*/ 2147483647 h 1213"/>
              <a:gd name="T26" fmla="*/ 2147483647 w 1079"/>
              <a:gd name="T27" fmla="*/ 2147483647 h 1213"/>
              <a:gd name="T28" fmla="*/ 2147483647 w 1079"/>
              <a:gd name="T29" fmla="*/ 2147483647 h 1213"/>
              <a:gd name="T30" fmla="*/ 2147483647 w 1079"/>
              <a:gd name="T31" fmla="*/ 2147483647 h 1213"/>
              <a:gd name="T32" fmla="*/ 2147483647 w 1079"/>
              <a:gd name="T33" fmla="*/ 2147483647 h 1213"/>
              <a:gd name="T34" fmla="*/ 2147483647 w 1079"/>
              <a:gd name="T35" fmla="*/ 2147483647 h 1213"/>
              <a:gd name="T36" fmla="*/ 2147483647 w 1079"/>
              <a:gd name="T37" fmla="*/ 2147483647 h 1213"/>
              <a:gd name="T38" fmla="*/ 2147483647 w 1079"/>
              <a:gd name="T39" fmla="*/ 2147483647 h 1213"/>
              <a:gd name="T40" fmla="*/ 2147483647 w 1079"/>
              <a:gd name="T41" fmla="*/ 2147483647 h 1213"/>
              <a:gd name="T42" fmla="*/ 2147483647 w 1079"/>
              <a:gd name="T43" fmla="*/ 2147483647 h 1213"/>
              <a:gd name="T44" fmla="*/ 2147483647 w 1079"/>
              <a:gd name="T45" fmla="*/ 2147483647 h 1213"/>
              <a:gd name="T46" fmla="*/ 2147483647 w 1079"/>
              <a:gd name="T47" fmla="*/ 2147483647 h 1213"/>
              <a:gd name="T48" fmla="*/ 2147483647 w 1079"/>
              <a:gd name="T49" fmla="*/ 2147483647 h 1213"/>
              <a:gd name="T50" fmla="*/ 2147483647 w 1079"/>
              <a:gd name="T51" fmla="*/ 2147483647 h 1213"/>
              <a:gd name="T52" fmla="*/ 2147483647 w 1079"/>
              <a:gd name="T53" fmla="*/ 2147483647 h 1213"/>
              <a:gd name="T54" fmla="*/ 2147483647 w 1079"/>
              <a:gd name="T55" fmla="*/ 2147483647 h 1213"/>
              <a:gd name="T56" fmla="*/ 2147483647 w 1079"/>
              <a:gd name="T57" fmla="*/ 2147483647 h 1213"/>
              <a:gd name="T58" fmla="*/ 2147483647 w 1079"/>
              <a:gd name="T59" fmla="*/ 2147483647 h 1213"/>
              <a:gd name="T60" fmla="*/ 2147483647 w 1079"/>
              <a:gd name="T61" fmla="*/ 2147483647 h 1213"/>
              <a:gd name="T62" fmla="*/ 2147483647 w 1079"/>
              <a:gd name="T63" fmla="*/ 2147483647 h 1213"/>
              <a:gd name="T64" fmla="*/ 2147483647 w 1079"/>
              <a:gd name="T65" fmla="*/ 2147483647 h 1213"/>
              <a:gd name="T66" fmla="*/ 2147483647 w 1079"/>
              <a:gd name="T67" fmla="*/ 2147483647 h 1213"/>
              <a:gd name="T68" fmla="*/ 2147483647 w 1079"/>
              <a:gd name="T69" fmla="*/ 2147483647 h 1213"/>
              <a:gd name="T70" fmla="*/ 2147483647 w 1079"/>
              <a:gd name="T71" fmla="*/ 2147483647 h 1213"/>
              <a:gd name="T72" fmla="*/ 2147483647 w 1079"/>
              <a:gd name="T73" fmla="*/ 2147483647 h 1213"/>
              <a:gd name="T74" fmla="*/ 2147483647 w 1079"/>
              <a:gd name="T75" fmla="*/ 2147483647 h 1213"/>
              <a:gd name="T76" fmla="*/ 2147483647 w 1079"/>
              <a:gd name="T77" fmla="*/ 2147483647 h 1213"/>
              <a:gd name="T78" fmla="*/ 2147483647 w 1079"/>
              <a:gd name="T79" fmla="*/ 2147483647 h 1213"/>
              <a:gd name="T80" fmla="*/ 2147483647 w 1079"/>
              <a:gd name="T81" fmla="*/ 2147483647 h 1213"/>
              <a:gd name="T82" fmla="*/ 2147483647 w 1079"/>
              <a:gd name="T83" fmla="*/ 2147483647 h 1213"/>
              <a:gd name="T84" fmla="*/ 2147483647 w 1079"/>
              <a:gd name="T85" fmla="*/ 2147483647 h 1213"/>
              <a:gd name="T86" fmla="*/ 2147483647 w 1079"/>
              <a:gd name="T87" fmla="*/ 2147483647 h 1213"/>
              <a:gd name="T88" fmla="*/ 2147483647 w 1079"/>
              <a:gd name="T89" fmla="*/ 2147483647 h 1213"/>
              <a:gd name="T90" fmla="*/ 2147483647 w 1079"/>
              <a:gd name="T91" fmla="*/ 2147483647 h 1213"/>
              <a:gd name="T92" fmla="*/ 2147483647 w 1079"/>
              <a:gd name="T93" fmla="*/ 2147483647 h 1213"/>
              <a:gd name="T94" fmla="*/ 2147483647 w 1079"/>
              <a:gd name="T95" fmla="*/ 2147483647 h 1213"/>
              <a:gd name="T96" fmla="*/ 2147483647 w 1079"/>
              <a:gd name="T97" fmla="*/ 2147483647 h 1213"/>
              <a:gd name="T98" fmla="*/ 2147483647 w 1079"/>
              <a:gd name="T99" fmla="*/ 2147483647 h 1213"/>
              <a:gd name="T100" fmla="*/ 2147483647 w 1079"/>
              <a:gd name="T101" fmla="*/ 2147483647 h 1213"/>
              <a:gd name="T102" fmla="*/ 2147483647 w 1079"/>
              <a:gd name="T103" fmla="*/ 2147483647 h 1213"/>
              <a:gd name="T104" fmla="*/ 2147483647 w 1079"/>
              <a:gd name="T105" fmla="*/ 2147483647 h 1213"/>
              <a:gd name="T106" fmla="*/ 2147483647 w 1079"/>
              <a:gd name="T107" fmla="*/ 2147483647 h 1213"/>
              <a:gd name="T108" fmla="*/ 2147483647 w 1079"/>
              <a:gd name="T109" fmla="*/ 2147483647 h 1213"/>
              <a:gd name="T110" fmla="*/ 2147483647 w 1079"/>
              <a:gd name="T111" fmla="*/ 2147483647 h 121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79"/>
              <a:gd name="T169" fmla="*/ 0 h 1213"/>
              <a:gd name="T170" fmla="*/ 1079 w 1079"/>
              <a:gd name="T171" fmla="*/ 1213 h 121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79" h="1213">
                <a:moveTo>
                  <a:pt x="332" y="372"/>
                </a:moveTo>
                <a:cubicBezTo>
                  <a:pt x="332" y="282"/>
                  <a:pt x="392" y="152"/>
                  <a:pt x="314" y="102"/>
                </a:cubicBezTo>
                <a:cubicBezTo>
                  <a:pt x="303" y="86"/>
                  <a:pt x="273" y="72"/>
                  <a:pt x="255" y="67"/>
                </a:cubicBezTo>
                <a:cubicBezTo>
                  <a:pt x="245" y="64"/>
                  <a:pt x="224" y="59"/>
                  <a:pt x="224" y="59"/>
                </a:cubicBezTo>
                <a:cubicBezTo>
                  <a:pt x="204" y="46"/>
                  <a:pt x="184" y="38"/>
                  <a:pt x="165" y="27"/>
                </a:cubicBezTo>
                <a:cubicBezTo>
                  <a:pt x="151" y="31"/>
                  <a:pt x="136" y="37"/>
                  <a:pt x="124" y="45"/>
                </a:cubicBezTo>
                <a:cubicBezTo>
                  <a:pt x="104" y="42"/>
                  <a:pt x="92" y="37"/>
                  <a:pt x="75" y="27"/>
                </a:cubicBezTo>
                <a:cubicBezTo>
                  <a:pt x="70" y="23"/>
                  <a:pt x="59" y="16"/>
                  <a:pt x="59" y="16"/>
                </a:cubicBezTo>
                <a:cubicBezTo>
                  <a:pt x="57" y="12"/>
                  <a:pt x="57" y="8"/>
                  <a:pt x="54" y="5"/>
                </a:cubicBezTo>
                <a:cubicBezTo>
                  <a:pt x="48" y="2"/>
                  <a:pt x="37" y="0"/>
                  <a:pt x="37" y="0"/>
                </a:cubicBezTo>
                <a:cubicBezTo>
                  <a:pt x="35" y="25"/>
                  <a:pt x="13" y="45"/>
                  <a:pt x="0" y="69"/>
                </a:cubicBezTo>
                <a:cubicBezTo>
                  <a:pt x="4" y="94"/>
                  <a:pt x="26" y="127"/>
                  <a:pt x="34" y="152"/>
                </a:cubicBezTo>
                <a:cubicBezTo>
                  <a:pt x="51" y="176"/>
                  <a:pt x="41" y="231"/>
                  <a:pt x="62" y="237"/>
                </a:cubicBezTo>
                <a:cubicBezTo>
                  <a:pt x="95" y="231"/>
                  <a:pt x="89" y="192"/>
                  <a:pt x="70" y="174"/>
                </a:cubicBezTo>
                <a:cubicBezTo>
                  <a:pt x="65" y="160"/>
                  <a:pt x="59" y="147"/>
                  <a:pt x="75" y="142"/>
                </a:cubicBezTo>
                <a:cubicBezTo>
                  <a:pt x="83" y="143"/>
                  <a:pt x="91" y="142"/>
                  <a:pt x="98" y="144"/>
                </a:cubicBezTo>
                <a:cubicBezTo>
                  <a:pt x="104" y="146"/>
                  <a:pt x="117" y="168"/>
                  <a:pt x="117" y="168"/>
                </a:cubicBezTo>
                <a:cubicBezTo>
                  <a:pt x="134" y="193"/>
                  <a:pt x="142" y="220"/>
                  <a:pt x="160" y="243"/>
                </a:cubicBezTo>
                <a:cubicBezTo>
                  <a:pt x="166" y="262"/>
                  <a:pt x="160" y="256"/>
                  <a:pt x="174" y="265"/>
                </a:cubicBezTo>
                <a:cubicBezTo>
                  <a:pt x="162" y="281"/>
                  <a:pt x="150" y="275"/>
                  <a:pt x="129" y="273"/>
                </a:cubicBezTo>
                <a:cubicBezTo>
                  <a:pt x="119" y="274"/>
                  <a:pt x="109" y="271"/>
                  <a:pt x="101" y="275"/>
                </a:cubicBezTo>
                <a:cubicBezTo>
                  <a:pt x="98" y="277"/>
                  <a:pt x="113" y="319"/>
                  <a:pt x="124" y="318"/>
                </a:cubicBezTo>
                <a:cubicBezTo>
                  <a:pt x="109" y="330"/>
                  <a:pt x="108" y="323"/>
                  <a:pt x="96" y="340"/>
                </a:cubicBezTo>
                <a:cubicBezTo>
                  <a:pt x="99" y="350"/>
                  <a:pt x="99" y="376"/>
                  <a:pt x="102" y="387"/>
                </a:cubicBezTo>
                <a:cubicBezTo>
                  <a:pt x="104" y="421"/>
                  <a:pt x="103" y="427"/>
                  <a:pt x="120" y="448"/>
                </a:cubicBezTo>
                <a:cubicBezTo>
                  <a:pt x="118" y="527"/>
                  <a:pt x="111" y="568"/>
                  <a:pt x="124" y="626"/>
                </a:cubicBezTo>
                <a:cubicBezTo>
                  <a:pt x="125" y="648"/>
                  <a:pt x="154" y="677"/>
                  <a:pt x="158" y="700"/>
                </a:cubicBezTo>
                <a:cubicBezTo>
                  <a:pt x="160" y="715"/>
                  <a:pt x="194" y="730"/>
                  <a:pt x="207" y="742"/>
                </a:cubicBezTo>
                <a:cubicBezTo>
                  <a:pt x="236" y="742"/>
                  <a:pt x="232" y="775"/>
                  <a:pt x="250" y="777"/>
                </a:cubicBezTo>
                <a:cubicBezTo>
                  <a:pt x="261" y="793"/>
                  <a:pt x="249" y="761"/>
                  <a:pt x="263" y="786"/>
                </a:cubicBezTo>
                <a:cubicBezTo>
                  <a:pt x="267" y="795"/>
                  <a:pt x="288" y="802"/>
                  <a:pt x="295" y="807"/>
                </a:cubicBezTo>
                <a:cubicBezTo>
                  <a:pt x="297" y="811"/>
                  <a:pt x="298" y="817"/>
                  <a:pt x="300" y="820"/>
                </a:cubicBezTo>
                <a:cubicBezTo>
                  <a:pt x="302" y="823"/>
                  <a:pt x="301" y="841"/>
                  <a:pt x="303" y="844"/>
                </a:cubicBezTo>
                <a:cubicBezTo>
                  <a:pt x="309" y="851"/>
                  <a:pt x="297" y="876"/>
                  <a:pt x="298" y="885"/>
                </a:cubicBezTo>
                <a:cubicBezTo>
                  <a:pt x="287" y="917"/>
                  <a:pt x="277" y="936"/>
                  <a:pt x="255" y="957"/>
                </a:cubicBezTo>
                <a:cubicBezTo>
                  <a:pt x="254" y="960"/>
                  <a:pt x="249" y="971"/>
                  <a:pt x="247" y="973"/>
                </a:cubicBezTo>
                <a:cubicBezTo>
                  <a:pt x="246" y="976"/>
                  <a:pt x="247" y="991"/>
                  <a:pt x="246" y="994"/>
                </a:cubicBezTo>
                <a:cubicBezTo>
                  <a:pt x="244" y="999"/>
                  <a:pt x="232" y="1057"/>
                  <a:pt x="234" y="1045"/>
                </a:cubicBezTo>
                <a:cubicBezTo>
                  <a:pt x="221" y="1065"/>
                  <a:pt x="249" y="1038"/>
                  <a:pt x="308" y="1050"/>
                </a:cubicBezTo>
                <a:cubicBezTo>
                  <a:pt x="317" y="1055"/>
                  <a:pt x="341" y="1072"/>
                  <a:pt x="350" y="1078"/>
                </a:cubicBezTo>
                <a:cubicBezTo>
                  <a:pt x="356" y="1090"/>
                  <a:pt x="367" y="1099"/>
                  <a:pt x="380" y="1107"/>
                </a:cubicBezTo>
                <a:cubicBezTo>
                  <a:pt x="394" y="1127"/>
                  <a:pt x="409" y="1148"/>
                  <a:pt x="422" y="1168"/>
                </a:cubicBezTo>
                <a:cubicBezTo>
                  <a:pt x="425" y="1173"/>
                  <a:pt x="453" y="1177"/>
                  <a:pt x="459" y="1179"/>
                </a:cubicBezTo>
                <a:cubicBezTo>
                  <a:pt x="516" y="1176"/>
                  <a:pt x="512" y="1179"/>
                  <a:pt x="551" y="1160"/>
                </a:cubicBezTo>
                <a:cubicBezTo>
                  <a:pt x="565" y="1143"/>
                  <a:pt x="617" y="1139"/>
                  <a:pt x="643" y="1136"/>
                </a:cubicBezTo>
                <a:cubicBezTo>
                  <a:pt x="664" y="1129"/>
                  <a:pt x="688" y="1130"/>
                  <a:pt x="710" y="1123"/>
                </a:cubicBezTo>
                <a:cubicBezTo>
                  <a:pt x="770" y="1126"/>
                  <a:pt x="821" y="1134"/>
                  <a:pt x="877" y="1147"/>
                </a:cubicBezTo>
                <a:cubicBezTo>
                  <a:pt x="896" y="1160"/>
                  <a:pt x="925" y="1168"/>
                  <a:pt x="947" y="1171"/>
                </a:cubicBezTo>
                <a:cubicBezTo>
                  <a:pt x="957" y="1174"/>
                  <a:pt x="966" y="1176"/>
                  <a:pt x="976" y="1179"/>
                </a:cubicBezTo>
                <a:cubicBezTo>
                  <a:pt x="1003" y="1199"/>
                  <a:pt x="1032" y="1204"/>
                  <a:pt x="1065" y="1209"/>
                </a:cubicBezTo>
                <a:cubicBezTo>
                  <a:pt x="1079" y="1213"/>
                  <a:pt x="1076" y="1204"/>
                  <a:pt x="1079" y="1193"/>
                </a:cubicBezTo>
                <a:cubicBezTo>
                  <a:pt x="1077" y="1172"/>
                  <a:pt x="1075" y="1162"/>
                  <a:pt x="1071" y="1144"/>
                </a:cubicBezTo>
                <a:cubicBezTo>
                  <a:pt x="1068" y="1102"/>
                  <a:pt x="1066" y="1066"/>
                  <a:pt x="1040" y="1032"/>
                </a:cubicBezTo>
                <a:cubicBezTo>
                  <a:pt x="1035" y="1013"/>
                  <a:pt x="1013" y="991"/>
                  <a:pt x="998" y="979"/>
                </a:cubicBezTo>
                <a:cubicBezTo>
                  <a:pt x="993" y="974"/>
                  <a:pt x="987" y="971"/>
                  <a:pt x="981" y="968"/>
                </a:cubicBezTo>
                <a:cubicBezTo>
                  <a:pt x="979" y="966"/>
                  <a:pt x="973" y="963"/>
                  <a:pt x="973" y="963"/>
                </a:cubicBezTo>
                <a:cubicBezTo>
                  <a:pt x="954" y="936"/>
                  <a:pt x="941" y="938"/>
                  <a:pt x="906" y="936"/>
                </a:cubicBezTo>
                <a:cubicBezTo>
                  <a:pt x="876" y="930"/>
                  <a:pt x="853" y="910"/>
                  <a:pt x="824" y="901"/>
                </a:cubicBezTo>
                <a:cubicBezTo>
                  <a:pt x="814" y="885"/>
                  <a:pt x="797" y="880"/>
                  <a:pt x="782" y="866"/>
                </a:cubicBezTo>
                <a:cubicBezTo>
                  <a:pt x="774" y="858"/>
                  <a:pt x="772" y="851"/>
                  <a:pt x="761" y="848"/>
                </a:cubicBezTo>
                <a:cubicBezTo>
                  <a:pt x="754" y="839"/>
                  <a:pt x="746" y="835"/>
                  <a:pt x="738" y="826"/>
                </a:cubicBezTo>
                <a:cubicBezTo>
                  <a:pt x="729" y="815"/>
                  <a:pt x="721" y="800"/>
                  <a:pt x="710" y="791"/>
                </a:cubicBezTo>
                <a:cubicBezTo>
                  <a:pt x="700" y="783"/>
                  <a:pt x="686" y="777"/>
                  <a:pt x="674" y="770"/>
                </a:cubicBezTo>
                <a:cubicBezTo>
                  <a:pt x="636" y="774"/>
                  <a:pt x="633" y="775"/>
                  <a:pt x="624" y="810"/>
                </a:cubicBezTo>
                <a:cubicBezTo>
                  <a:pt x="626" y="824"/>
                  <a:pt x="626" y="839"/>
                  <a:pt x="629" y="853"/>
                </a:cubicBezTo>
                <a:cubicBezTo>
                  <a:pt x="630" y="858"/>
                  <a:pt x="642" y="864"/>
                  <a:pt x="646" y="866"/>
                </a:cubicBezTo>
                <a:cubicBezTo>
                  <a:pt x="658" y="876"/>
                  <a:pt x="674" y="894"/>
                  <a:pt x="687" y="898"/>
                </a:cubicBezTo>
                <a:cubicBezTo>
                  <a:pt x="694" y="906"/>
                  <a:pt x="710" y="917"/>
                  <a:pt x="710" y="917"/>
                </a:cubicBezTo>
                <a:cubicBezTo>
                  <a:pt x="720" y="936"/>
                  <a:pt x="735" y="960"/>
                  <a:pt x="710" y="976"/>
                </a:cubicBezTo>
                <a:cubicBezTo>
                  <a:pt x="703" y="975"/>
                  <a:pt x="695" y="976"/>
                  <a:pt x="687" y="973"/>
                </a:cubicBezTo>
                <a:cubicBezTo>
                  <a:pt x="681" y="971"/>
                  <a:pt x="671" y="963"/>
                  <a:pt x="671" y="963"/>
                </a:cubicBezTo>
                <a:cubicBezTo>
                  <a:pt x="667" y="955"/>
                  <a:pt x="664" y="952"/>
                  <a:pt x="657" y="947"/>
                </a:cubicBezTo>
                <a:cubicBezTo>
                  <a:pt x="652" y="943"/>
                  <a:pt x="640" y="936"/>
                  <a:pt x="640" y="936"/>
                </a:cubicBezTo>
                <a:cubicBezTo>
                  <a:pt x="632" y="920"/>
                  <a:pt x="638" y="927"/>
                  <a:pt x="617" y="914"/>
                </a:cubicBezTo>
                <a:cubicBezTo>
                  <a:pt x="612" y="911"/>
                  <a:pt x="601" y="904"/>
                  <a:pt x="601" y="904"/>
                </a:cubicBezTo>
                <a:cubicBezTo>
                  <a:pt x="592" y="892"/>
                  <a:pt x="584" y="881"/>
                  <a:pt x="574" y="872"/>
                </a:cubicBezTo>
                <a:cubicBezTo>
                  <a:pt x="568" y="867"/>
                  <a:pt x="562" y="865"/>
                  <a:pt x="557" y="861"/>
                </a:cubicBezTo>
                <a:cubicBezTo>
                  <a:pt x="554" y="859"/>
                  <a:pt x="548" y="856"/>
                  <a:pt x="548" y="856"/>
                </a:cubicBezTo>
                <a:cubicBezTo>
                  <a:pt x="528" y="859"/>
                  <a:pt x="529" y="864"/>
                  <a:pt x="506" y="861"/>
                </a:cubicBezTo>
                <a:cubicBezTo>
                  <a:pt x="478" y="842"/>
                  <a:pt x="496" y="850"/>
                  <a:pt x="445" y="853"/>
                </a:cubicBezTo>
                <a:cubicBezTo>
                  <a:pt x="419" y="870"/>
                  <a:pt x="435" y="865"/>
                  <a:pt x="394" y="861"/>
                </a:cubicBezTo>
                <a:cubicBezTo>
                  <a:pt x="377" y="856"/>
                  <a:pt x="374" y="848"/>
                  <a:pt x="361" y="840"/>
                </a:cubicBezTo>
                <a:cubicBezTo>
                  <a:pt x="350" y="820"/>
                  <a:pt x="350" y="824"/>
                  <a:pt x="358" y="789"/>
                </a:cubicBezTo>
                <a:cubicBezTo>
                  <a:pt x="360" y="779"/>
                  <a:pt x="384" y="770"/>
                  <a:pt x="384" y="770"/>
                </a:cubicBezTo>
                <a:cubicBezTo>
                  <a:pt x="384" y="770"/>
                  <a:pt x="402" y="774"/>
                  <a:pt x="405" y="775"/>
                </a:cubicBezTo>
                <a:cubicBezTo>
                  <a:pt x="417" y="784"/>
                  <a:pt x="421" y="798"/>
                  <a:pt x="436" y="802"/>
                </a:cubicBezTo>
                <a:cubicBezTo>
                  <a:pt x="457" y="797"/>
                  <a:pt x="466" y="795"/>
                  <a:pt x="472" y="775"/>
                </a:cubicBezTo>
                <a:cubicBezTo>
                  <a:pt x="466" y="745"/>
                  <a:pt x="440" y="730"/>
                  <a:pt x="427" y="703"/>
                </a:cubicBezTo>
                <a:cubicBezTo>
                  <a:pt x="417" y="679"/>
                  <a:pt x="412" y="652"/>
                  <a:pt x="400" y="628"/>
                </a:cubicBezTo>
                <a:cubicBezTo>
                  <a:pt x="396" y="620"/>
                  <a:pt x="400" y="619"/>
                  <a:pt x="389" y="615"/>
                </a:cubicBezTo>
                <a:cubicBezTo>
                  <a:pt x="373" y="611"/>
                  <a:pt x="351" y="609"/>
                  <a:pt x="336" y="607"/>
                </a:cubicBezTo>
                <a:cubicBezTo>
                  <a:pt x="325" y="603"/>
                  <a:pt x="305" y="599"/>
                  <a:pt x="305" y="599"/>
                </a:cubicBezTo>
                <a:cubicBezTo>
                  <a:pt x="291" y="590"/>
                  <a:pt x="277" y="581"/>
                  <a:pt x="263" y="572"/>
                </a:cubicBezTo>
                <a:cubicBezTo>
                  <a:pt x="245" y="545"/>
                  <a:pt x="285" y="529"/>
                  <a:pt x="299" y="508"/>
                </a:cubicBezTo>
                <a:cubicBezTo>
                  <a:pt x="379" y="512"/>
                  <a:pt x="334" y="504"/>
                  <a:pt x="377" y="532"/>
                </a:cubicBezTo>
                <a:cubicBezTo>
                  <a:pt x="384" y="554"/>
                  <a:pt x="387" y="591"/>
                  <a:pt x="409" y="604"/>
                </a:cubicBezTo>
                <a:cubicBezTo>
                  <a:pt x="418" y="630"/>
                  <a:pt x="418" y="627"/>
                  <a:pt x="450" y="631"/>
                </a:cubicBezTo>
                <a:cubicBezTo>
                  <a:pt x="474" y="636"/>
                  <a:pt x="484" y="658"/>
                  <a:pt x="500" y="674"/>
                </a:cubicBezTo>
                <a:cubicBezTo>
                  <a:pt x="506" y="691"/>
                  <a:pt x="519" y="700"/>
                  <a:pt x="529" y="714"/>
                </a:cubicBezTo>
                <a:cubicBezTo>
                  <a:pt x="536" y="741"/>
                  <a:pt x="565" y="769"/>
                  <a:pt x="592" y="778"/>
                </a:cubicBezTo>
                <a:cubicBezTo>
                  <a:pt x="611" y="772"/>
                  <a:pt x="605" y="748"/>
                  <a:pt x="601" y="733"/>
                </a:cubicBezTo>
                <a:cubicBezTo>
                  <a:pt x="599" y="720"/>
                  <a:pt x="579" y="709"/>
                  <a:pt x="570" y="701"/>
                </a:cubicBezTo>
                <a:cubicBezTo>
                  <a:pt x="545" y="674"/>
                  <a:pt x="527" y="635"/>
                  <a:pt x="495" y="615"/>
                </a:cubicBezTo>
                <a:cubicBezTo>
                  <a:pt x="486" y="597"/>
                  <a:pt x="468" y="581"/>
                  <a:pt x="453" y="567"/>
                </a:cubicBezTo>
                <a:cubicBezTo>
                  <a:pt x="442" y="556"/>
                  <a:pt x="435" y="541"/>
                  <a:pt x="425" y="529"/>
                </a:cubicBezTo>
                <a:cubicBezTo>
                  <a:pt x="418" y="500"/>
                  <a:pt x="423" y="514"/>
                  <a:pt x="409" y="487"/>
                </a:cubicBezTo>
                <a:cubicBezTo>
                  <a:pt x="401" y="474"/>
                  <a:pt x="385" y="466"/>
                  <a:pt x="380" y="452"/>
                </a:cubicBezTo>
                <a:cubicBezTo>
                  <a:pt x="375" y="437"/>
                  <a:pt x="364" y="425"/>
                  <a:pt x="355" y="412"/>
                </a:cubicBezTo>
                <a:cubicBezTo>
                  <a:pt x="348" y="400"/>
                  <a:pt x="347" y="390"/>
                  <a:pt x="339" y="380"/>
                </a:cubicBezTo>
                <a:cubicBezTo>
                  <a:pt x="329" y="328"/>
                  <a:pt x="331" y="279"/>
                  <a:pt x="344" y="230"/>
                </a:cubicBezTo>
                <a:cubicBezTo>
                  <a:pt x="343" y="211"/>
                  <a:pt x="343" y="193"/>
                  <a:pt x="341" y="174"/>
                </a:cubicBezTo>
                <a:cubicBezTo>
                  <a:pt x="341" y="168"/>
                  <a:pt x="336" y="155"/>
                  <a:pt x="336" y="155"/>
                </a:cubicBezTo>
                <a:cubicBezTo>
                  <a:pt x="336" y="155"/>
                  <a:pt x="332" y="372"/>
                  <a:pt x="332" y="372"/>
                </a:cubicBez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5" name="Freeform 17"/>
          <p:cNvSpPr>
            <a:spLocks/>
          </p:cNvSpPr>
          <p:nvPr/>
        </p:nvSpPr>
        <p:spPr bwMode="auto">
          <a:xfrm>
            <a:off x="6735663" y="1534741"/>
            <a:ext cx="654050" cy="1017587"/>
          </a:xfrm>
          <a:custGeom>
            <a:avLst/>
            <a:gdLst>
              <a:gd name="T0" fmla="*/ 2147483647 w 420"/>
              <a:gd name="T1" fmla="*/ 2147483647 h 717"/>
              <a:gd name="T2" fmla="*/ 2147483647 w 420"/>
              <a:gd name="T3" fmla="*/ 2147483647 h 717"/>
              <a:gd name="T4" fmla="*/ 2147483647 w 420"/>
              <a:gd name="T5" fmla="*/ 2147483647 h 717"/>
              <a:gd name="T6" fmla="*/ 2147483647 w 420"/>
              <a:gd name="T7" fmla="*/ 2147483647 h 717"/>
              <a:gd name="T8" fmla="*/ 2147483647 w 420"/>
              <a:gd name="T9" fmla="*/ 2147483647 h 717"/>
              <a:gd name="T10" fmla="*/ 2147483647 w 420"/>
              <a:gd name="T11" fmla="*/ 0 h 717"/>
              <a:gd name="T12" fmla="*/ 2147483647 w 420"/>
              <a:gd name="T13" fmla="*/ 2147483647 h 717"/>
              <a:gd name="T14" fmla="*/ 2147483647 w 420"/>
              <a:gd name="T15" fmla="*/ 2147483647 h 717"/>
              <a:gd name="T16" fmla="*/ 2147483647 w 420"/>
              <a:gd name="T17" fmla="*/ 2147483647 h 717"/>
              <a:gd name="T18" fmla="*/ 2147483647 w 420"/>
              <a:gd name="T19" fmla="*/ 2147483647 h 717"/>
              <a:gd name="T20" fmla="*/ 2147483647 w 420"/>
              <a:gd name="T21" fmla="*/ 2147483647 h 717"/>
              <a:gd name="T22" fmla="*/ 2147483647 w 420"/>
              <a:gd name="T23" fmla="*/ 2147483647 h 717"/>
              <a:gd name="T24" fmla="*/ 2147483647 w 420"/>
              <a:gd name="T25" fmla="*/ 2147483647 h 717"/>
              <a:gd name="T26" fmla="*/ 2147483647 w 420"/>
              <a:gd name="T27" fmla="*/ 2147483647 h 717"/>
              <a:gd name="T28" fmla="*/ 2147483647 w 420"/>
              <a:gd name="T29" fmla="*/ 2147483647 h 717"/>
              <a:gd name="T30" fmla="*/ 2147483647 w 420"/>
              <a:gd name="T31" fmla="*/ 2147483647 h 717"/>
              <a:gd name="T32" fmla="*/ 2147483647 w 420"/>
              <a:gd name="T33" fmla="*/ 2147483647 h 717"/>
              <a:gd name="T34" fmla="*/ 2147483647 w 420"/>
              <a:gd name="T35" fmla="*/ 2147483647 h 717"/>
              <a:gd name="T36" fmla="*/ 2147483647 w 420"/>
              <a:gd name="T37" fmla="*/ 2147483647 h 717"/>
              <a:gd name="T38" fmla="*/ 2147483647 w 420"/>
              <a:gd name="T39" fmla="*/ 2147483647 h 717"/>
              <a:gd name="T40" fmla="*/ 2147483647 w 420"/>
              <a:gd name="T41" fmla="*/ 2147483647 h 717"/>
              <a:gd name="T42" fmla="*/ 2147483647 w 420"/>
              <a:gd name="T43" fmla="*/ 2147483647 h 717"/>
              <a:gd name="T44" fmla="*/ 2147483647 w 420"/>
              <a:gd name="T45" fmla="*/ 2147483647 h 717"/>
              <a:gd name="T46" fmla="*/ 2147483647 w 420"/>
              <a:gd name="T47" fmla="*/ 2147483647 h 717"/>
              <a:gd name="T48" fmla="*/ 2147483647 w 420"/>
              <a:gd name="T49" fmla="*/ 2147483647 h 717"/>
              <a:gd name="T50" fmla="*/ 2147483647 w 420"/>
              <a:gd name="T51" fmla="*/ 2147483647 h 717"/>
              <a:gd name="T52" fmla="*/ 2147483647 w 420"/>
              <a:gd name="T53" fmla="*/ 2147483647 h 717"/>
              <a:gd name="T54" fmla="*/ 2147483647 w 420"/>
              <a:gd name="T55" fmla="*/ 2147483647 h 717"/>
              <a:gd name="T56" fmla="*/ 2147483647 w 420"/>
              <a:gd name="T57" fmla="*/ 2147483647 h 717"/>
              <a:gd name="T58" fmla="*/ 2147483647 w 420"/>
              <a:gd name="T59" fmla="*/ 2147483647 h 717"/>
              <a:gd name="T60" fmla="*/ 2147483647 w 420"/>
              <a:gd name="T61" fmla="*/ 2147483647 h 717"/>
              <a:gd name="T62" fmla="*/ 2147483647 w 420"/>
              <a:gd name="T63" fmla="*/ 2147483647 h 717"/>
              <a:gd name="T64" fmla="*/ 2147483647 w 420"/>
              <a:gd name="T65" fmla="*/ 2147483647 h 717"/>
              <a:gd name="T66" fmla="*/ 2147483647 w 420"/>
              <a:gd name="T67" fmla="*/ 2147483647 h 717"/>
              <a:gd name="T68" fmla="*/ 2147483647 w 420"/>
              <a:gd name="T69" fmla="*/ 2147483647 h 717"/>
              <a:gd name="T70" fmla="*/ 2147483647 w 420"/>
              <a:gd name="T71" fmla="*/ 2147483647 h 7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0"/>
              <a:gd name="T109" fmla="*/ 0 h 717"/>
              <a:gd name="T110" fmla="*/ 420 w 420"/>
              <a:gd name="T111" fmla="*/ 717 h 7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0" h="717">
                <a:moveTo>
                  <a:pt x="237" y="111"/>
                </a:moveTo>
                <a:cubicBezTo>
                  <a:pt x="232" y="95"/>
                  <a:pt x="213" y="95"/>
                  <a:pt x="198" y="90"/>
                </a:cubicBezTo>
                <a:cubicBezTo>
                  <a:pt x="187" y="86"/>
                  <a:pt x="168" y="72"/>
                  <a:pt x="168" y="72"/>
                </a:cubicBezTo>
                <a:cubicBezTo>
                  <a:pt x="153" y="50"/>
                  <a:pt x="133" y="33"/>
                  <a:pt x="111" y="18"/>
                </a:cubicBezTo>
                <a:cubicBezTo>
                  <a:pt x="105" y="14"/>
                  <a:pt x="99" y="10"/>
                  <a:pt x="93" y="6"/>
                </a:cubicBezTo>
                <a:cubicBezTo>
                  <a:pt x="90" y="4"/>
                  <a:pt x="84" y="0"/>
                  <a:pt x="84" y="0"/>
                </a:cubicBezTo>
                <a:cubicBezTo>
                  <a:pt x="79" y="23"/>
                  <a:pt x="77" y="27"/>
                  <a:pt x="81" y="54"/>
                </a:cubicBezTo>
                <a:cubicBezTo>
                  <a:pt x="83" y="64"/>
                  <a:pt x="96" y="81"/>
                  <a:pt x="96" y="81"/>
                </a:cubicBezTo>
                <a:cubicBezTo>
                  <a:pt x="101" y="102"/>
                  <a:pt x="102" y="123"/>
                  <a:pt x="90" y="141"/>
                </a:cubicBezTo>
                <a:cubicBezTo>
                  <a:pt x="88" y="151"/>
                  <a:pt x="74" y="172"/>
                  <a:pt x="66" y="177"/>
                </a:cubicBezTo>
                <a:cubicBezTo>
                  <a:pt x="60" y="181"/>
                  <a:pt x="48" y="189"/>
                  <a:pt x="48" y="189"/>
                </a:cubicBezTo>
                <a:cubicBezTo>
                  <a:pt x="25" y="186"/>
                  <a:pt x="0" y="165"/>
                  <a:pt x="33" y="198"/>
                </a:cubicBezTo>
                <a:cubicBezTo>
                  <a:pt x="43" y="228"/>
                  <a:pt x="57" y="284"/>
                  <a:pt x="96" y="288"/>
                </a:cubicBezTo>
                <a:cubicBezTo>
                  <a:pt x="112" y="290"/>
                  <a:pt x="128" y="290"/>
                  <a:pt x="144" y="291"/>
                </a:cubicBezTo>
                <a:cubicBezTo>
                  <a:pt x="164" y="298"/>
                  <a:pt x="160" y="318"/>
                  <a:pt x="165" y="336"/>
                </a:cubicBezTo>
                <a:cubicBezTo>
                  <a:pt x="167" y="377"/>
                  <a:pt x="172" y="419"/>
                  <a:pt x="162" y="459"/>
                </a:cubicBezTo>
                <a:cubicBezTo>
                  <a:pt x="158" y="506"/>
                  <a:pt x="153" y="500"/>
                  <a:pt x="132" y="531"/>
                </a:cubicBezTo>
                <a:cubicBezTo>
                  <a:pt x="127" y="552"/>
                  <a:pt x="137" y="560"/>
                  <a:pt x="129" y="585"/>
                </a:cubicBezTo>
                <a:cubicBezTo>
                  <a:pt x="129" y="586"/>
                  <a:pt x="105" y="607"/>
                  <a:pt x="102" y="609"/>
                </a:cubicBezTo>
                <a:cubicBezTo>
                  <a:pt x="101" y="611"/>
                  <a:pt x="92" y="623"/>
                  <a:pt x="93" y="627"/>
                </a:cubicBezTo>
                <a:cubicBezTo>
                  <a:pt x="96" y="637"/>
                  <a:pt x="112" y="658"/>
                  <a:pt x="120" y="666"/>
                </a:cubicBezTo>
                <a:cubicBezTo>
                  <a:pt x="128" y="689"/>
                  <a:pt x="151" y="709"/>
                  <a:pt x="174" y="717"/>
                </a:cubicBezTo>
                <a:cubicBezTo>
                  <a:pt x="184" y="716"/>
                  <a:pt x="194" y="717"/>
                  <a:pt x="204" y="714"/>
                </a:cubicBezTo>
                <a:cubicBezTo>
                  <a:pt x="216" y="710"/>
                  <a:pt x="232" y="695"/>
                  <a:pt x="243" y="687"/>
                </a:cubicBezTo>
                <a:cubicBezTo>
                  <a:pt x="267" y="670"/>
                  <a:pt x="307" y="649"/>
                  <a:pt x="336" y="645"/>
                </a:cubicBezTo>
                <a:cubicBezTo>
                  <a:pt x="346" y="629"/>
                  <a:pt x="370" y="640"/>
                  <a:pt x="387" y="645"/>
                </a:cubicBezTo>
                <a:cubicBezTo>
                  <a:pt x="393" y="647"/>
                  <a:pt x="405" y="651"/>
                  <a:pt x="405" y="651"/>
                </a:cubicBezTo>
                <a:cubicBezTo>
                  <a:pt x="418" y="647"/>
                  <a:pt x="416" y="639"/>
                  <a:pt x="420" y="627"/>
                </a:cubicBezTo>
                <a:cubicBezTo>
                  <a:pt x="415" y="591"/>
                  <a:pt x="384" y="554"/>
                  <a:pt x="354" y="534"/>
                </a:cubicBezTo>
                <a:cubicBezTo>
                  <a:pt x="345" y="507"/>
                  <a:pt x="357" y="480"/>
                  <a:pt x="336" y="459"/>
                </a:cubicBezTo>
                <a:cubicBezTo>
                  <a:pt x="330" y="440"/>
                  <a:pt x="329" y="421"/>
                  <a:pt x="324" y="402"/>
                </a:cubicBezTo>
                <a:cubicBezTo>
                  <a:pt x="318" y="382"/>
                  <a:pt x="300" y="360"/>
                  <a:pt x="285" y="345"/>
                </a:cubicBezTo>
                <a:cubicBezTo>
                  <a:pt x="273" y="310"/>
                  <a:pt x="284" y="270"/>
                  <a:pt x="261" y="240"/>
                </a:cubicBezTo>
                <a:cubicBezTo>
                  <a:pt x="259" y="233"/>
                  <a:pt x="253" y="227"/>
                  <a:pt x="252" y="219"/>
                </a:cubicBezTo>
                <a:cubicBezTo>
                  <a:pt x="242" y="135"/>
                  <a:pt x="254" y="173"/>
                  <a:pt x="240" y="132"/>
                </a:cubicBezTo>
                <a:cubicBezTo>
                  <a:pt x="237" y="99"/>
                  <a:pt x="237" y="92"/>
                  <a:pt x="237" y="111"/>
                </a:cubicBez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8" name="Text Box 20" descr="Diagonal hacia abajo ancha"/>
          <p:cNvSpPr txBox="1">
            <a:spLocks noChangeArrowheads="1"/>
          </p:cNvSpPr>
          <p:nvPr/>
        </p:nvSpPr>
        <p:spPr bwMode="auto">
          <a:xfrm>
            <a:off x="6284813" y="1499816"/>
            <a:ext cx="704850" cy="27622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MX" sz="600" b="1" dirty="0"/>
              <a:t>MANLIO F. ALTAMIRANO</a:t>
            </a:r>
          </a:p>
        </p:txBody>
      </p:sp>
      <p:sp>
        <p:nvSpPr>
          <p:cNvPr id="39" name="Text Box 21" descr="Diagonal hacia abajo ancha"/>
          <p:cNvSpPr txBox="1">
            <a:spLocks noChangeArrowheads="1"/>
          </p:cNvSpPr>
          <p:nvPr/>
        </p:nvSpPr>
        <p:spPr bwMode="auto">
          <a:xfrm>
            <a:off x="5637113" y="1442666"/>
            <a:ext cx="728663" cy="304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MX" sz="700" b="1">
                <a:solidFill>
                  <a:schemeClr val="bg1"/>
                </a:solidFill>
              </a:rPr>
              <a:t>SOLEDAD DE D.</a:t>
            </a:r>
          </a:p>
        </p:txBody>
      </p:sp>
      <p:sp>
        <p:nvSpPr>
          <p:cNvPr id="40" name="Text Box 22" descr="Diagonal hacia abajo ancha"/>
          <p:cNvSpPr txBox="1">
            <a:spLocks noChangeArrowheads="1"/>
          </p:cNvSpPr>
          <p:nvPr/>
        </p:nvSpPr>
        <p:spPr bwMode="auto">
          <a:xfrm>
            <a:off x="6018113" y="2422153"/>
            <a:ext cx="773113" cy="21431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MX" sz="800" b="1" dirty="0"/>
              <a:t>COTAXTLA</a:t>
            </a:r>
          </a:p>
        </p:txBody>
      </p:sp>
      <p:sp>
        <p:nvSpPr>
          <p:cNvPr id="42" name="Text Box 24" descr="Diagonal hacia abajo ancha"/>
          <p:cNvSpPr txBox="1">
            <a:spLocks noChangeArrowheads="1"/>
          </p:cNvSpPr>
          <p:nvPr/>
        </p:nvSpPr>
        <p:spPr bwMode="auto">
          <a:xfrm>
            <a:off x="6424513" y="2811091"/>
            <a:ext cx="877888" cy="1984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MX" sz="700" b="1"/>
              <a:t>TLALIXCOYAN</a:t>
            </a:r>
          </a:p>
        </p:txBody>
      </p:sp>
      <p:sp>
        <p:nvSpPr>
          <p:cNvPr id="43" name="Text Box 25" descr="Diagonal hacia abajo ancha"/>
          <p:cNvSpPr txBox="1">
            <a:spLocks noChangeArrowheads="1"/>
          </p:cNvSpPr>
          <p:nvPr/>
        </p:nvSpPr>
        <p:spPr bwMode="auto">
          <a:xfrm>
            <a:off x="7126188" y="3171453"/>
            <a:ext cx="527050" cy="33855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MX" sz="800" b="1" dirty="0"/>
              <a:t>I. DE LA LLAVE</a:t>
            </a:r>
          </a:p>
        </p:txBody>
      </p:sp>
      <p:sp>
        <p:nvSpPr>
          <p:cNvPr id="44" name="Text Box 26" descr="Diagonal hacia abajo ancha"/>
          <p:cNvSpPr txBox="1">
            <a:spLocks noChangeArrowheads="1"/>
          </p:cNvSpPr>
          <p:nvPr/>
        </p:nvSpPr>
        <p:spPr bwMode="auto">
          <a:xfrm rot="21374724">
            <a:off x="7726263" y="3444503"/>
            <a:ext cx="863600" cy="21431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MX" sz="800" b="1"/>
              <a:t>ALVARADO</a:t>
            </a:r>
          </a:p>
        </p:txBody>
      </p:sp>
      <p:sp>
        <p:nvSpPr>
          <p:cNvPr id="49" name="Text Box 31" descr="Diagonal hacia abajo ancha"/>
          <p:cNvSpPr txBox="1">
            <a:spLocks noChangeArrowheads="1"/>
          </p:cNvSpPr>
          <p:nvPr/>
        </p:nvSpPr>
        <p:spPr bwMode="auto">
          <a:xfrm>
            <a:off x="4499992" y="1995686"/>
            <a:ext cx="1080120" cy="33855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MX" sz="1600" b="1" dirty="0">
                <a:solidFill>
                  <a:schemeClr val="bg1">
                    <a:lumMod val="95000"/>
                  </a:schemeClr>
                </a:solidFill>
              </a:rPr>
              <a:t>JAMAPA</a:t>
            </a:r>
          </a:p>
        </p:txBody>
      </p:sp>
      <p:sp>
        <p:nvSpPr>
          <p:cNvPr id="54" name="Oval 36"/>
          <p:cNvSpPr>
            <a:spLocks noChangeArrowheads="1"/>
          </p:cNvSpPr>
          <p:nvPr/>
        </p:nvSpPr>
        <p:spPr bwMode="auto">
          <a:xfrm>
            <a:off x="6903938" y="2042294"/>
            <a:ext cx="25400" cy="254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endParaRPr lang="es-ES_tradnl"/>
          </a:p>
        </p:txBody>
      </p:sp>
      <p:sp>
        <p:nvSpPr>
          <p:cNvPr id="62" name="Freeform 10"/>
          <p:cNvSpPr>
            <a:spLocks/>
          </p:cNvSpPr>
          <p:nvPr/>
        </p:nvSpPr>
        <p:spPr bwMode="auto">
          <a:xfrm>
            <a:off x="5724128" y="1347614"/>
            <a:ext cx="1060450" cy="950913"/>
          </a:xfrm>
          <a:custGeom>
            <a:avLst/>
            <a:gdLst>
              <a:gd name="T0" fmla="*/ 2147483647 w 727"/>
              <a:gd name="T1" fmla="*/ 2147483647 h 645"/>
              <a:gd name="T2" fmla="*/ 2147483647 w 727"/>
              <a:gd name="T3" fmla="*/ 0 h 645"/>
              <a:gd name="T4" fmla="*/ 2147483647 w 727"/>
              <a:gd name="T5" fmla="*/ 2147483647 h 645"/>
              <a:gd name="T6" fmla="*/ 2147483647 w 727"/>
              <a:gd name="T7" fmla="*/ 2147483647 h 645"/>
              <a:gd name="T8" fmla="*/ 2147483647 w 727"/>
              <a:gd name="T9" fmla="*/ 2147483647 h 645"/>
              <a:gd name="T10" fmla="*/ 2147483647 w 727"/>
              <a:gd name="T11" fmla="*/ 2147483647 h 645"/>
              <a:gd name="T12" fmla="*/ 2147483647 w 727"/>
              <a:gd name="T13" fmla="*/ 2147483647 h 645"/>
              <a:gd name="T14" fmla="*/ 2147483647 w 727"/>
              <a:gd name="T15" fmla="*/ 2147483647 h 645"/>
              <a:gd name="T16" fmla="*/ 2147483647 w 727"/>
              <a:gd name="T17" fmla="*/ 2147483647 h 645"/>
              <a:gd name="T18" fmla="*/ 2147483647 w 727"/>
              <a:gd name="T19" fmla="*/ 2147483647 h 645"/>
              <a:gd name="T20" fmla="*/ 2147483647 w 727"/>
              <a:gd name="T21" fmla="*/ 2147483647 h 645"/>
              <a:gd name="T22" fmla="*/ 2147483647 w 727"/>
              <a:gd name="T23" fmla="*/ 2147483647 h 645"/>
              <a:gd name="T24" fmla="*/ 2147483647 w 727"/>
              <a:gd name="T25" fmla="*/ 2147483647 h 645"/>
              <a:gd name="T26" fmla="*/ 2147483647 w 727"/>
              <a:gd name="T27" fmla="*/ 2147483647 h 645"/>
              <a:gd name="T28" fmla="*/ 2147483647 w 727"/>
              <a:gd name="T29" fmla="*/ 2147483647 h 645"/>
              <a:gd name="T30" fmla="*/ 2147483647 w 727"/>
              <a:gd name="T31" fmla="*/ 2147483647 h 645"/>
              <a:gd name="T32" fmla="*/ 2147483647 w 727"/>
              <a:gd name="T33" fmla="*/ 2147483647 h 645"/>
              <a:gd name="T34" fmla="*/ 2147483647 w 727"/>
              <a:gd name="T35" fmla="*/ 2147483647 h 645"/>
              <a:gd name="T36" fmla="*/ 2147483647 w 727"/>
              <a:gd name="T37" fmla="*/ 2147483647 h 645"/>
              <a:gd name="T38" fmla="*/ 2147483647 w 727"/>
              <a:gd name="T39" fmla="*/ 2147483647 h 645"/>
              <a:gd name="T40" fmla="*/ 2147483647 w 727"/>
              <a:gd name="T41" fmla="*/ 2147483647 h 645"/>
              <a:gd name="T42" fmla="*/ 2147483647 w 727"/>
              <a:gd name="T43" fmla="*/ 2147483647 h 645"/>
              <a:gd name="T44" fmla="*/ 2147483647 w 727"/>
              <a:gd name="T45" fmla="*/ 2147483647 h 645"/>
              <a:gd name="T46" fmla="*/ 2147483647 w 727"/>
              <a:gd name="T47" fmla="*/ 2147483647 h 645"/>
              <a:gd name="T48" fmla="*/ 2147483647 w 727"/>
              <a:gd name="T49" fmla="*/ 2147483647 h 645"/>
              <a:gd name="T50" fmla="*/ 2147483647 w 727"/>
              <a:gd name="T51" fmla="*/ 2147483647 h 645"/>
              <a:gd name="T52" fmla="*/ 2147483647 w 727"/>
              <a:gd name="T53" fmla="*/ 2147483647 h 645"/>
              <a:gd name="T54" fmla="*/ 2147483647 w 727"/>
              <a:gd name="T55" fmla="*/ 2147483647 h 645"/>
              <a:gd name="T56" fmla="*/ 2147483647 w 727"/>
              <a:gd name="T57" fmla="*/ 2147483647 h 645"/>
              <a:gd name="T58" fmla="*/ 2147483647 w 727"/>
              <a:gd name="T59" fmla="*/ 2147483647 h 645"/>
              <a:gd name="T60" fmla="*/ 2147483647 w 727"/>
              <a:gd name="T61" fmla="*/ 2147483647 h 645"/>
              <a:gd name="T62" fmla="*/ 2147483647 w 727"/>
              <a:gd name="T63" fmla="*/ 2147483647 h 645"/>
              <a:gd name="T64" fmla="*/ 2147483647 w 727"/>
              <a:gd name="T65" fmla="*/ 2147483647 h 645"/>
              <a:gd name="T66" fmla="*/ 2147483647 w 727"/>
              <a:gd name="T67" fmla="*/ 2147483647 h 645"/>
              <a:gd name="T68" fmla="*/ 2147483647 w 727"/>
              <a:gd name="T69" fmla="*/ 2147483647 h 645"/>
              <a:gd name="T70" fmla="*/ 2147483647 w 727"/>
              <a:gd name="T71" fmla="*/ 2147483647 h 645"/>
              <a:gd name="T72" fmla="*/ 2147483647 w 727"/>
              <a:gd name="T73" fmla="*/ 2147483647 h 645"/>
              <a:gd name="T74" fmla="*/ 2147483647 w 727"/>
              <a:gd name="T75" fmla="*/ 2147483647 h 645"/>
              <a:gd name="T76" fmla="*/ 2147483647 w 727"/>
              <a:gd name="T77" fmla="*/ 2147483647 h 645"/>
              <a:gd name="T78" fmla="*/ 2147483647 w 727"/>
              <a:gd name="T79" fmla="*/ 2147483647 h 645"/>
              <a:gd name="T80" fmla="*/ 2147483647 w 727"/>
              <a:gd name="T81" fmla="*/ 2147483647 h 645"/>
              <a:gd name="T82" fmla="*/ 2147483647 w 727"/>
              <a:gd name="T83" fmla="*/ 2147483647 h 645"/>
              <a:gd name="T84" fmla="*/ 2147483647 w 727"/>
              <a:gd name="T85" fmla="*/ 2147483647 h 645"/>
              <a:gd name="T86" fmla="*/ 2147483647 w 727"/>
              <a:gd name="T87" fmla="*/ 2147483647 h 645"/>
              <a:gd name="T88" fmla="*/ 2147483647 w 727"/>
              <a:gd name="T89" fmla="*/ 2147483647 h 645"/>
              <a:gd name="T90" fmla="*/ 2147483647 w 727"/>
              <a:gd name="T91" fmla="*/ 2147483647 h 645"/>
              <a:gd name="T92" fmla="*/ 2147483647 w 727"/>
              <a:gd name="T93" fmla="*/ 2147483647 h 64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27"/>
              <a:gd name="T142" fmla="*/ 0 h 645"/>
              <a:gd name="T143" fmla="*/ 727 w 727"/>
              <a:gd name="T144" fmla="*/ 645 h 64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27" h="645">
                <a:moveTo>
                  <a:pt x="409" y="3"/>
                </a:moveTo>
                <a:cubicBezTo>
                  <a:pt x="390" y="2"/>
                  <a:pt x="371" y="0"/>
                  <a:pt x="352" y="0"/>
                </a:cubicBezTo>
                <a:cubicBezTo>
                  <a:pt x="343" y="0"/>
                  <a:pt x="334" y="1"/>
                  <a:pt x="325" y="3"/>
                </a:cubicBezTo>
                <a:cubicBezTo>
                  <a:pt x="319" y="4"/>
                  <a:pt x="307" y="9"/>
                  <a:pt x="307" y="9"/>
                </a:cubicBezTo>
                <a:cubicBezTo>
                  <a:pt x="265" y="6"/>
                  <a:pt x="258" y="4"/>
                  <a:pt x="214" y="9"/>
                </a:cubicBezTo>
                <a:cubicBezTo>
                  <a:pt x="206" y="10"/>
                  <a:pt x="190" y="15"/>
                  <a:pt x="190" y="15"/>
                </a:cubicBezTo>
                <a:cubicBezTo>
                  <a:pt x="164" y="32"/>
                  <a:pt x="114" y="26"/>
                  <a:pt x="91" y="27"/>
                </a:cubicBezTo>
                <a:cubicBezTo>
                  <a:pt x="76" y="37"/>
                  <a:pt x="66" y="63"/>
                  <a:pt x="49" y="69"/>
                </a:cubicBezTo>
                <a:cubicBezTo>
                  <a:pt x="37" y="73"/>
                  <a:pt x="43" y="70"/>
                  <a:pt x="31" y="78"/>
                </a:cubicBezTo>
                <a:cubicBezTo>
                  <a:pt x="27" y="84"/>
                  <a:pt x="20" y="87"/>
                  <a:pt x="16" y="93"/>
                </a:cubicBezTo>
                <a:cubicBezTo>
                  <a:pt x="13" y="98"/>
                  <a:pt x="12" y="105"/>
                  <a:pt x="10" y="111"/>
                </a:cubicBezTo>
                <a:cubicBezTo>
                  <a:pt x="9" y="114"/>
                  <a:pt x="7" y="120"/>
                  <a:pt x="7" y="120"/>
                </a:cubicBezTo>
                <a:cubicBezTo>
                  <a:pt x="8" y="143"/>
                  <a:pt x="0" y="170"/>
                  <a:pt x="13" y="189"/>
                </a:cubicBezTo>
                <a:cubicBezTo>
                  <a:pt x="38" y="226"/>
                  <a:pt x="84" y="259"/>
                  <a:pt x="124" y="279"/>
                </a:cubicBezTo>
                <a:cubicBezTo>
                  <a:pt x="142" y="288"/>
                  <a:pt x="159" y="297"/>
                  <a:pt x="178" y="303"/>
                </a:cubicBezTo>
                <a:cubicBezTo>
                  <a:pt x="190" y="307"/>
                  <a:pt x="211" y="321"/>
                  <a:pt x="211" y="321"/>
                </a:cubicBezTo>
                <a:cubicBezTo>
                  <a:pt x="218" y="332"/>
                  <a:pt x="224" y="332"/>
                  <a:pt x="235" y="339"/>
                </a:cubicBezTo>
                <a:cubicBezTo>
                  <a:pt x="242" y="349"/>
                  <a:pt x="244" y="357"/>
                  <a:pt x="247" y="369"/>
                </a:cubicBezTo>
                <a:cubicBezTo>
                  <a:pt x="246" y="374"/>
                  <a:pt x="247" y="380"/>
                  <a:pt x="244" y="384"/>
                </a:cubicBezTo>
                <a:cubicBezTo>
                  <a:pt x="239" y="391"/>
                  <a:pt x="228" y="388"/>
                  <a:pt x="220" y="390"/>
                </a:cubicBezTo>
                <a:cubicBezTo>
                  <a:pt x="200" y="395"/>
                  <a:pt x="193" y="405"/>
                  <a:pt x="172" y="408"/>
                </a:cubicBezTo>
                <a:cubicBezTo>
                  <a:pt x="156" y="424"/>
                  <a:pt x="154" y="447"/>
                  <a:pt x="163" y="471"/>
                </a:cubicBezTo>
                <a:cubicBezTo>
                  <a:pt x="166" y="478"/>
                  <a:pt x="181" y="483"/>
                  <a:pt x="181" y="483"/>
                </a:cubicBezTo>
                <a:cubicBezTo>
                  <a:pt x="209" y="481"/>
                  <a:pt x="224" y="482"/>
                  <a:pt x="247" y="474"/>
                </a:cubicBezTo>
                <a:cubicBezTo>
                  <a:pt x="264" y="475"/>
                  <a:pt x="281" y="474"/>
                  <a:pt x="298" y="477"/>
                </a:cubicBezTo>
                <a:cubicBezTo>
                  <a:pt x="309" y="479"/>
                  <a:pt x="318" y="507"/>
                  <a:pt x="325" y="516"/>
                </a:cubicBezTo>
                <a:cubicBezTo>
                  <a:pt x="329" y="521"/>
                  <a:pt x="337" y="528"/>
                  <a:pt x="343" y="531"/>
                </a:cubicBezTo>
                <a:cubicBezTo>
                  <a:pt x="349" y="534"/>
                  <a:pt x="361" y="537"/>
                  <a:pt x="361" y="537"/>
                </a:cubicBezTo>
                <a:cubicBezTo>
                  <a:pt x="389" y="535"/>
                  <a:pt x="389" y="537"/>
                  <a:pt x="409" y="531"/>
                </a:cubicBezTo>
                <a:cubicBezTo>
                  <a:pt x="419" y="528"/>
                  <a:pt x="436" y="516"/>
                  <a:pt x="436" y="516"/>
                </a:cubicBezTo>
                <a:cubicBezTo>
                  <a:pt x="444" y="517"/>
                  <a:pt x="452" y="516"/>
                  <a:pt x="460" y="519"/>
                </a:cubicBezTo>
                <a:cubicBezTo>
                  <a:pt x="467" y="521"/>
                  <a:pt x="478" y="531"/>
                  <a:pt x="478" y="531"/>
                </a:cubicBezTo>
                <a:cubicBezTo>
                  <a:pt x="490" y="549"/>
                  <a:pt x="491" y="572"/>
                  <a:pt x="505" y="585"/>
                </a:cubicBezTo>
                <a:cubicBezTo>
                  <a:pt x="530" y="607"/>
                  <a:pt x="558" y="627"/>
                  <a:pt x="586" y="645"/>
                </a:cubicBezTo>
                <a:cubicBezTo>
                  <a:pt x="608" y="644"/>
                  <a:pt x="630" y="645"/>
                  <a:pt x="652" y="642"/>
                </a:cubicBezTo>
                <a:cubicBezTo>
                  <a:pt x="656" y="641"/>
                  <a:pt x="660" y="638"/>
                  <a:pt x="664" y="636"/>
                </a:cubicBezTo>
                <a:cubicBezTo>
                  <a:pt x="673" y="632"/>
                  <a:pt x="682" y="630"/>
                  <a:pt x="691" y="627"/>
                </a:cubicBezTo>
                <a:cubicBezTo>
                  <a:pt x="697" y="625"/>
                  <a:pt x="709" y="621"/>
                  <a:pt x="709" y="621"/>
                </a:cubicBezTo>
                <a:cubicBezTo>
                  <a:pt x="724" y="599"/>
                  <a:pt x="719" y="586"/>
                  <a:pt x="727" y="561"/>
                </a:cubicBezTo>
                <a:cubicBezTo>
                  <a:pt x="720" y="486"/>
                  <a:pt x="707" y="504"/>
                  <a:pt x="628" y="501"/>
                </a:cubicBezTo>
                <a:cubicBezTo>
                  <a:pt x="592" y="496"/>
                  <a:pt x="605" y="497"/>
                  <a:pt x="580" y="480"/>
                </a:cubicBezTo>
                <a:cubicBezTo>
                  <a:pt x="574" y="462"/>
                  <a:pt x="574" y="443"/>
                  <a:pt x="568" y="426"/>
                </a:cubicBezTo>
                <a:cubicBezTo>
                  <a:pt x="564" y="416"/>
                  <a:pt x="556" y="396"/>
                  <a:pt x="556" y="396"/>
                </a:cubicBezTo>
                <a:cubicBezTo>
                  <a:pt x="551" y="354"/>
                  <a:pt x="533" y="277"/>
                  <a:pt x="496" y="252"/>
                </a:cubicBezTo>
                <a:cubicBezTo>
                  <a:pt x="488" y="227"/>
                  <a:pt x="474" y="217"/>
                  <a:pt x="454" y="204"/>
                </a:cubicBezTo>
                <a:cubicBezTo>
                  <a:pt x="443" y="160"/>
                  <a:pt x="443" y="113"/>
                  <a:pt x="433" y="69"/>
                </a:cubicBezTo>
                <a:cubicBezTo>
                  <a:pt x="426" y="40"/>
                  <a:pt x="429" y="23"/>
                  <a:pt x="409" y="3"/>
                </a:cubicBez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3" name="Freeform 13"/>
          <p:cNvSpPr>
            <a:spLocks/>
          </p:cNvSpPr>
          <p:nvPr/>
        </p:nvSpPr>
        <p:spPr bwMode="auto">
          <a:xfrm>
            <a:off x="5436096" y="2020714"/>
            <a:ext cx="1368425" cy="1023938"/>
          </a:xfrm>
          <a:custGeom>
            <a:avLst/>
            <a:gdLst>
              <a:gd name="T0" fmla="*/ 2147483647 w 941"/>
              <a:gd name="T1" fmla="*/ 2147483647 h 710"/>
              <a:gd name="T2" fmla="*/ 2147483647 w 941"/>
              <a:gd name="T3" fmla="*/ 2147483647 h 710"/>
              <a:gd name="T4" fmla="*/ 2147483647 w 941"/>
              <a:gd name="T5" fmla="*/ 2147483647 h 710"/>
              <a:gd name="T6" fmla="*/ 2147483647 w 941"/>
              <a:gd name="T7" fmla="*/ 2147483647 h 710"/>
              <a:gd name="T8" fmla="*/ 2147483647 w 941"/>
              <a:gd name="T9" fmla="*/ 2147483647 h 710"/>
              <a:gd name="T10" fmla="*/ 2147483647 w 941"/>
              <a:gd name="T11" fmla="*/ 2147483647 h 710"/>
              <a:gd name="T12" fmla="*/ 2147483647 w 941"/>
              <a:gd name="T13" fmla="*/ 2147483647 h 710"/>
              <a:gd name="T14" fmla="*/ 2147483647 w 941"/>
              <a:gd name="T15" fmla="*/ 2147483647 h 710"/>
              <a:gd name="T16" fmla="*/ 2147483647 w 941"/>
              <a:gd name="T17" fmla="*/ 2147483647 h 710"/>
              <a:gd name="T18" fmla="*/ 2147483647 w 941"/>
              <a:gd name="T19" fmla="*/ 2147483647 h 710"/>
              <a:gd name="T20" fmla="*/ 2147483647 w 941"/>
              <a:gd name="T21" fmla="*/ 2147483647 h 710"/>
              <a:gd name="T22" fmla="*/ 2147483647 w 941"/>
              <a:gd name="T23" fmla="*/ 2147483647 h 710"/>
              <a:gd name="T24" fmla="*/ 2147483647 w 941"/>
              <a:gd name="T25" fmla="*/ 2147483647 h 710"/>
              <a:gd name="T26" fmla="*/ 2147483647 w 941"/>
              <a:gd name="T27" fmla="*/ 2147483647 h 710"/>
              <a:gd name="T28" fmla="*/ 2147483647 w 941"/>
              <a:gd name="T29" fmla="*/ 2147483647 h 710"/>
              <a:gd name="T30" fmla="*/ 2147483647 w 941"/>
              <a:gd name="T31" fmla="*/ 2147483647 h 710"/>
              <a:gd name="T32" fmla="*/ 2147483647 w 941"/>
              <a:gd name="T33" fmla="*/ 2147483647 h 710"/>
              <a:gd name="T34" fmla="*/ 2147483647 w 941"/>
              <a:gd name="T35" fmla="*/ 2147483647 h 710"/>
              <a:gd name="T36" fmla="*/ 2147483647 w 941"/>
              <a:gd name="T37" fmla="*/ 2147483647 h 710"/>
              <a:gd name="T38" fmla="*/ 2147483647 w 941"/>
              <a:gd name="T39" fmla="*/ 2147483647 h 710"/>
              <a:gd name="T40" fmla="*/ 2147483647 w 941"/>
              <a:gd name="T41" fmla="*/ 2147483647 h 710"/>
              <a:gd name="T42" fmla="*/ 2147483647 w 941"/>
              <a:gd name="T43" fmla="*/ 2147483647 h 710"/>
              <a:gd name="T44" fmla="*/ 2147483647 w 941"/>
              <a:gd name="T45" fmla="*/ 2147483647 h 710"/>
              <a:gd name="T46" fmla="*/ 2147483647 w 941"/>
              <a:gd name="T47" fmla="*/ 2147483647 h 710"/>
              <a:gd name="T48" fmla="*/ 2147483647 w 941"/>
              <a:gd name="T49" fmla="*/ 2147483647 h 710"/>
              <a:gd name="T50" fmla="*/ 2147483647 w 941"/>
              <a:gd name="T51" fmla="*/ 2147483647 h 710"/>
              <a:gd name="T52" fmla="*/ 2147483647 w 941"/>
              <a:gd name="T53" fmla="*/ 2147483647 h 710"/>
              <a:gd name="T54" fmla="*/ 2147483647 w 941"/>
              <a:gd name="T55" fmla="*/ 2147483647 h 710"/>
              <a:gd name="T56" fmla="*/ 2147483647 w 941"/>
              <a:gd name="T57" fmla="*/ 2147483647 h 710"/>
              <a:gd name="T58" fmla="*/ 2147483647 w 941"/>
              <a:gd name="T59" fmla="*/ 2147483647 h 710"/>
              <a:gd name="T60" fmla="*/ 0 w 941"/>
              <a:gd name="T61" fmla="*/ 2147483647 h 710"/>
              <a:gd name="T62" fmla="*/ 2147483647 w 941"/>
              <a:gd name="T63" fmla="*/ 2147483647 h 710"/>
              <a:gd name="T64" fmla="*/ 2147483647 w 941"/>
              <a:gd name="T65" fmla="*/ 2147483647 h 710"/>
              <a:gd name="T66" fmla="*/ 2147483647 w 941"/>
              <a:gd name="T67" fmla="*/ 2147483647 h 710"/>
              <a:gd name="T68" fmla="*/ 2147483647 w 941"/>
              <a:gd name="T69" fmla="*/ 2147483647 h 710"/>
              <a:gd name="T70" fmla="*/ 2147483647 w 941"/>
              <a:gd name="T71" fmla="*/ 2147483647 h 710"/>
              <a:gd name="T72" fmla="*/ 2147483647 w 941"/>
              <a:gd name="T73" fmla="*/ 2147483647 h 710"/>
              <a:gd name="T74" fmla="*/ 2147483647 w 941"/>
              <a:gd name="T75" fmla="*/ 2147483647 h 710"/>
              <a:gd name="T76" fmla="*/ 2147483647 w 941"/>
              <a:gd name="T77" fmla="*/ 2147483647 h 710"/>
              <a:gd name="T78" fmla="*/ 2147483647 w 941"/>
              <a:gd name="T79" fmla="*/ 2147483647 h 710"/>
              <a:gd name="T80" fmla="*/ 2147483647 w 941"/>
              <a:gd name="T81" fmla="*/ 2147483647 h 710"/>
              <a:gd name="T82" fmla="*/ 2147483647 w 941"/>
              <a:gd name="T83" fmla="*/ 2147483647 h 710"/>
              <a:gd name="T84" fmla="*/ 2147483647 w 941"/>
              <a:gd name="T85" fmla="*/ 2147483647 h 710"/>
              <a:gd name="T86" fmla="*/ 2147483647 w 941"/>
              <a:gd name="T87" fmla="*/ 2147483647 h 710"/>
              <a:gd name="T88" fmla="*/ 2147483647 w 941"/>
              <a:gd name="T89" fmla="*/ 2147483647 h 710"/>
              <a:gd name="T90" fmla="*/ 2147483647 w 941"/>
              <a:gd name="T91" fmla="*/ 2147483647 h 710"/>
              <a:gd name="T92" fmla="*/ 2147483647 w 941"/>
              <a:gd name="T93" fmla="*/ 2147483647 h 710"/>
              <a:gd name="T94" fmla="*/ 2147483647 w 941"/>
              <a:gd name="T95" fmla="*/ 2147483647 h 710"/>
              <a:gd name="T96" fmla="*/ 2147483647 w 941"/>
              <a:gd name="T97" fmla="*/ 2147483647 h 710"/>
              <a:gd name="T98" fmla="*/ 2147483647 w 941"/>
              <a:gd name="T99" fmla="*/ 2147483647 h 710"/>
              <a:gd name="T100" fmla="*/ 2147483647 w 941"/>
              <a:gd name="T101" fmla="*/ 2147483647 h 710"/>
              <a:gd name="T102" fmla="*/ 2147483647 w 941"/>
              <a:gd name="T103" fmla="*/ 2147483647 h 71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41"/>
              <a:gd name="T157" fmla="*/ 0 h 710"/>
              <a:gd name="T158" fmla="*/ 941 w 941"/>
              <a:gd name="T159" fmla="*/ 710 h 71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41" h="710">
                <a:moveTo>
                  <a:pt x="939" y="343"/>
                </a:moveTo>
                <a:cubicBezTo>
                  <a:pt x="937" y="307"/>
                  <a:pt x="941" y="275"/>
                  <a:pt x="903" y="262"/>
                </a:cubicBezTo>
                <a:cubicBezTo>
                  <a:pt x="891" y="245"/>
                  <a:pt x="892" y="225"/>
                  <a:pt x="888" y="205"/>
                </a:cubicBezTo>
                <a:cubicBezTo>
                  <a:pt x="887" y="188"/>
                  <a:pt x="890" y="170"/>
                  <a:pt x="885" y="154"/>
                </a:cubicBezTo>
                <a:cubicBezTo>
                  <a:pt x="883" y="149"/>
                  <a:pt x="864" y="163"/>
                  <a:pt x="864" y="163"/>
                </a:cubicBezTo>
                <a:cubicBezTo>
                  <a:pt x="854" y="167"/>
                  <a:pt x="834" y="172"/>
                  <a:pt x="834" y="172"/>
                </a:cubicBezTo>
                <a:cubicBezTo>
                  <a:pt x="801" y="171"/>
                  <a:pt x="768" y="171"/>
                  <a:pt x="735" y="169"/>
                </a:cubicBezTo>
                <a:cubicBezTo>
                  <a:pt x="730" y="169"/>
                  <a:pt x="697" y="134"/>
                  <a:pt x="687" y="127"/>
                </a:cubicBezTo>
                <a:cubicBezTo>
                  <a:pt x="677" y="111"/>
                  <a:pt x="650" y="67"/>
                  <a:pt x="636" y="58"/>
                </a:cubicBezTo>
                <a:cubicBezTo>
                  <a:pt x="591" y="61"/>
                  <a:pt x="581" y="67"/>
                  <a:pt x="534" y="64"/>
                </a:cubicBezTo>
                <a:cubicBezTo>
                  <a:pt x="525" y="58"/>
                  <a:pt x="516" y="52"/>
                  <a:pt x="507" y="46"/>
                </a:cubicBezTo>
                <a:cubicBezTo>
                  <a:pt x="501" y="42"/>
                  <a:pt x="489" y="34"/>
                  <a:pt x="489" y="34"/>
                </a:cubicBezTo>
                <a:cubicBezTo>
                  <a:pt x="478" y="0"/>
                  <a:pt x="457" y="9"/>
                  <a:pt x="420" y="7"/>
                </a:cubicBezTo>
                <a:cubicBezTo>
                  <a:pt x="399" y="0"/>
                  <a:pt x="377" y="6"/>
                  <a:pt x="357" y="13"/>
                </a:cubicBezTo>
                <a:cubicBezTo>
                  <a:pt x="327" y="53"/>
                  <a:pt x="304" y="38"/>
                  <a:pt x="246" y="40"/>
                </a:cubicBezTo>
                <a:cubicBezTo>
                  <a:pt x="243" y="41"/>
                  <a:pt x="240" y="42"/>
                  <a:pt x="237" y="43"/>
                </a:cubicBezTo>
                <a:cubicBezTo>
                  <a:pt x="234" y="45"/>
                  <a:pt x="231" y="48"/>
                  <a:pt x="228" y="49"/>
                </a:cubicBezTo>
                <a:cubicBezTo>
                  <a:pt x="222" y="52"/>
                  <a:pt x="210" y="55"/>
                  <a:pt x="210" y="55"/>
                </a:cubicBezTo>
                <a:cubicBezTo>
                  <a:pt x="196" y="76"/>
                  <a:pt x="204" y="69"/>
                  <a:pt x="189" y="79"/>
                </a:cubicBezTo>
                <a:cubicBezTo>
                  <a:pt x="182" y="108"/>
                  <a:pt x="180" y="109"/>
                  <a:pt x="189" y="157"/>
                </a:cubicBezTo>
                <a:cubicBezTo>
                  <a:pt x="192" y="174"/>
                  <a:pt x="200" y="173"/>
                  <a:pt x="210" y="181"/>
                </a:cubicBezTo>
                <a:cubicBezTo>
                  <a:pt x="231" y="198"/>
                  <a:pt x="244" y="223"/>
                  <a:pt x="267" y="238"/>
                </a:cubicBezTo>
                <a:cubicBezTo>
                  <a:pt x="277" y="253"/>
                  <a:pt x="303" y="273"/>
                  <a:pt x="318" y="283"/>
                </a:cubicBezTo>
                <a:cubicBezTo>
                  <a:pt x="324" y="287"/>
                  <a:pt x="336" y="295"/>
                  <a:pt x="336" y="295"/>
                </a:cubicBezTo>
                <a:cubicBezTo>
                  <a:pt x="347" y="317"/>
                  <a:pt x="352" y="339"/>
                  <a:pt x="363" y="361"/>
                </a:cubicBezTo>
                <a:cubicBezTo>
                  <a:pt x="361" y="379"/>
                  <a:pt x="360" y="410"/>
                  <a:pt x="351" y="427"/>
                </a:cubicBezTo>
                <a:cubicBezTo>
                  <a:pt x="323" y="483"/>
                  <a:pt x="203" y="465"/>
                  <a:pt x="168" y="466"/>
                </a:cubicBezTo>
                <a:cubicBezTo>
                  <a:pt x="144" y="474"/>
                  <a:pt x="113" y="475"/>
                  <a:pt x="87" y="478"/>
                </a:cubicBezTo>
                <a:cubicBezTo>
                  <a:pt x="59" y="487"/>
                  <a:pt x="46" y="508"/>
                  <a:pt x="24" y="523"/>
                </a:cubicBezTo>
                <a:cubicBezTo>
                  <a:pt x="12" y="541"/>
                  <a:pt x="9" y="541"/>
                  <a:pt x="3" y="565"/>
                </a:cubicBezTo>
                <a:cubicBezTo>
                  <a:pt x="2" y="569"/>
                  <a:pt x="0" y="577"/>
                  <a:pt x="0" y="577"/>
                </a:cubicBezTo>
                <a:cubicBezTo>
                  <a:pt x="1" y="595"/>
                  <a:pt x="0" y="613"/>
                  <a:pt x="3" y="631"/>
                </a:cubicBezTo>
                <a:cubicBezTo>
                  <a:pt x="6" y="645"/>
                  <a:pt x="29" y="650"/>
                  <a:pt x="39" y="655"/>
                </a:cubicBezTo>
                <a:cubicBezTo>
                  <a:pt x="78" y="674"/>
                  <a:pt x="125" y="679"/>
                  <a:pt x="168" y="682"/>
                </a:cubicBezTo>
                <a:cubicBezTo>
                  <a:pt x="214" y="697"/>
                  <a:pt x="285" y="693"/>
                  <a:pt x="324" y="694"/>
                </a:cubicBezTo>
                <a:cubicBezTo>
                  <a:pt x="345" y="701"/>
                  <a:pt x="365" y="704"/>
                  <a:pt x="387" y="709"/>
                </a:cubicBezTo>
                <a:cubicBezTo>
                  <a:pt x="422" y="707"/>
                  <a:pt x="449" y="710"/>
                  <a:pt x="480" y="700"/>
                </a:cubicBezTo>
                <a:cubicBezTo>
                  <a:pt x="483" y="688"/>
                  <a:pt x="488" y="678"/>
                  <a:pt x="492" y="667"/>
                </a:cubicBezTo>
                <a:cubicBezTo>
                  <a:pt x="489" y="643"/>
                  <a:pt x="481" y="616"/>
                  <a:pt x="489" y="592"/>
                </a:cubicBezTo>
                <a:cubicBezTo>
                  <a:pt x="492" y="584"/>
                  <a:pt x="502" y="581"/>
                  <a:pt x="507" y="574"/>
                </a:cubicBezTo>
                <a:cubicBezTo>
                  <a:pt x="514" y="509"/>
                  <a:pt x="544" y="526"/>
                  <a:pt x="606" y="523"/>
                </a:cubicBezTo>
                <a:cubicBezTo>
                  <a:pt x="627" y="516"/>
                  <a:pt x="602" y="526"/>
                  <a:pt x="624" y="511"/>
                </a:cubicBezTo>
                <a:cubicBezTo>
                  <a:pt x="633" y="505"/>
                  <a:pt x="647" y="502"/>
                  <a:pt x="657" y="499"/>
                </a:cubicBezTo>
                <a:cubicBezTo>
                  <a:pt x="666" y="496"/>
                  <a:pt x="684" y="490"/>
                  <a:pt x="684" y="490"/>
                </a:cubicBezTo>
                <a:cubicBezTo>
                  <a:pt x="702" y="496"/>
                  <a:pt x="694" y="505"/>
                  <a:pt x="702" y="511"/>
                </a:cubicBezTo>
                <a:cubicBezTo>
                  <a:pt x="708" y="515"/>
                  <a:pt x="727" y="518"/>
                  <a:pt x="735" y="520"/>
                </a:cubicBezTo>
                <a:cubicBezTo>
                  <a:pt x="762" y="518"/>
                  <a:pt x="768" y="524"/>
                  <a:pt x="783" y="511"/>
                </a:cubicBezTo>
                <a:cubicBezTo>
                  <a:pt x="792" y="504"/>
                  <a:pt x="810" y="490"/>
                  <a:pt x="810" y="490"/>
                </a:cubicBezTo>
                <a:cubicBezTo>
                  <a:pt x="821" y="473"/>
                  <a:pt x="838" y="462"/>
                  <a:pt x="852" y="448"/>
                </a:cubicBezTo>
                <a:cubicBezTo>
                  <a:pt x="868" y="432"/>
                  <a:pt x="880" y="413"/>
                  <a:pt x="900" y="400"/>
                </a:cubicBezTo>
                <a:cubicBezTo>
                  <a:pt x="907" y="390"/>
                  <a:pt x="936" y="369"/>
                  <a:pt x="936" y="355"/>
                </a:cubicBezTo>
                <a:cubicBezTo>
                  <a:pt x="936" y="336"/>
                  <a:pt x="936" y="317"/>
                  <a:pt x="936" y="298"/>
                </a:cubicBezTo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4" name="Text Box 21" descr="Diagonal hacia abajo ancha"/>
          <p:cNvSpPr txBox="1">
            <a:spLocks noChangeArrowheads="1"/>
          </p:cNvSpPr>
          <p:nvPr/>
        </p:nvSpPr>
        <p:spPr bwMode="auto">
          <a:xfrm>
            <a:off x="5715545" y="1471885"/>
            <a:ext cx="728663" cy="30777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MX" sz="700" b="1" dirty="0"/>
              <a:t>SOLEDAD DE </a:t>
            </a:r>
            <a:r>
              <a:rPr lang="es-MX" sz="700" b="1" dirty="0" smtClean="0"/>
              <a:t>DOBLADO</a:t>
            </a:r>
            <a:endParaRPr lang="es-MX" sz="700" b="1" dirty="0"/>
          </a:p>
        </p:txBody>
      </p:sp>
      <p:sp>
        <p:nvSpPr>
          <p:cNvPr id="66" name="Freeform 4"/>
          <p:cNvSpPr>
            <a:spLocks/>
          </p:cNvSpPr>
          <p:nvPr/>
        </p:nvSpPr>
        <p:spPr bwMode="auto">
          <a:xfrm>
            <a:off x="6948264" y="3003798"/>
            <a:ext cx="666750" cy="1008063"/>
          </a:xfrm>
          <a:custGeom>
            <a:avLst/>
            <a:gdLst>
              <a:gd name="T0" fmla="*/ 2147483647 w 532"/>
              <a:gd name="T1" fmla="*/ 2147483647 h 692"/>
              <a:gd name="T2" fmla="*/ 2147483647 w 532"/>
              <a:gd name="T3" fmla="*/ 2147483647 h 692"/>
              <a:gd name="T4" fmla="*/ 2147483647 w 532"/>
              <a:gd name="T5" fmla="*/ 2147483647 h 692"/>
              <a:gd name="T6" fmla="*/ 2147483647 w 532"/>
              <a:gd name="T7" fmla="*/ 2147483647 h 692"/>
              <a:gd name="T8" fmla="*/ 2147483647 w 532"/>
              <a:gd name="T9" fmla="*/ 2147483647 h 692"/>
              <a:gd name="T10" fmla="*/ 2147483647 w 532"/>
              <a:gd name="T11" fmla="*/ 2147483647 h 692"/>
              <a:gd name="T12" fmla="*/ 2147483647 w 532"/>
              <a:gd name="T13" fmla="*/ 2147483647 h 692"/>
              <a:gd name="T14" fmla="*/ 2147483647 w 532"/>
              <a:gd name="T15" fmla="*/ 2147483647 h 692"/>
              <a:gd name="T16" fmla="*/ 2147483647 w 532"/>
              <a:gd name="T17" fmla="*/ 2147483647 h 692"/>
              <a:gd name="T18" fmla="*/ 2147483647 w 532"/>
              <a:gd name="T19" fmla="*/ 2147483647 h 692"/>
              <a:gd name="T20" fmla="*/ 2147483647 w 532"/>
              <a:gd name="T21" fmla="*/ 2147483647 h 692"/>
              <a:gd name="T22" fmla="*/ 2147483647 w 532"/>
              <a:gd name="T23" fmla="*/ 2147483647 h 692"/>
              <a:gd name="T24" fmla="*/ 2147483647 w 532"/>
              <a:gd name="T25" fmla="*/ 2147483647 h 692"/>
              <a:gd name="T26" fmla="*/ 2147483647 w 532"/>
              <a:gd name="T27" fmla="*/ 2147483647 h 692"/>
              <a:gd name="T28" fmla="*/ 2147483647 w 532"/>
              <a:gd name="T29" fmla="*/ 2147483647 h 692"/>
              <a:gd name="T30" fmla="*/ 2147483647 w 532"/>
              <a:gd name="T31" fmla="*/ 2147483647 h 692"/>
              <a:gd name="T32" fmla="*/ 2147483647 w 532"/>
              <a:gd name="T33" fmla="*/ 2147483647 h 692"/>
              <a:gd name="T34" fmla="*/ 2147483647 w 532"/>
              <a:gd name="T35" fmla="*/ 2147483647 h 692"/>
              <a:gd name="T36" fmla="*/ 2147483647 w 532"/>
              <a:gd name="T37" fmla="*/ 2147483647 h 692"/>
              <a:gd name="T38" fmla="*/ 2147483647 w 532"/>
              <a:gd name="T39" fmla="*/ 2147483647 h 692"/>
              <a:gd name="T40" fmla="*/ 2147483647 w 532"/>
              <a:gd name="T41" fmla="*/ 2147483647 h 692"/>
              <a:gd name="T42" fmla="*/ 2147483647 w 532"/>
              <a:gd name="T43" fmla="*/ 2147483647 h 692"/>
              <a:gd name="T44" fmla="*/ 2147483647 w 532"/>
              <a:gd name="T45" fmla="*/ 2147483647 h 692"/>
              <a:gd name="T46" fmla="*/ 2147483647 w 532"/>
              <a:gd name="T47" fmla="*/ 2147483647 h 692"/>
              <a:gd name="T48" fmla="*/ 2147483647 w 532"/>
              <a:gd name="T49" fmla="*/ 2147483647 h 692"/>
              <a:gd name="T50" fmla="*/ 2147483647 w 532"/>
              <a:gd name="T51" fmla="*/ 2147483647 h 692"/>
              <a:gd name="T52" fmla="*/ 2147483647 w 532"/>
              <a:gd name="T53" fmla="*/ 2147483647 h 692"/>
              <a:gd name="T54" fmla="*/ 2147483647 w 532"/>
              <a:gd name="T55" fmla="*/ 2147483647 h 692"/>
              <a:gd name="T56" fmla="*/ 2147483647 w 532"/>
              <a:gd name="T57" fmla="*/ 2147483647 h 692"/>
              <a:gd name="T58" fmla="*/ 2147483647 w 532"/>
              <a:gd name="T59" fmla="*/ 2147483647 h 692"/>
              <a:gd name="T60" fmla="*/ 2147483647 w 532"/>
              <a:gd name="T61" fmla="*/ 2147483647 h 692"/>
              <a:gd name="T62" fmla="*/ 2147483647 w 532"/>
              <a:gd name="T63" fmla="*/ 2147483647 h 692"/>
              <a:gd name="T64" fmla="*/ 2147483647 w 532"/>
              <a:gd name="T65" fmla="*/ 2147483647 h 692"/>
              <a:gd name="T66" fmla="*/ 2147483647 w 532"/>
              <a:gd name="T67" fmla="*/ 2147483647 h 692"/>
              <a:gd name="T68" fmla="*/ 2147483647 w 532"/>
              <a:gd name="T69" fmla="*/ 2147483647 h 692"/>
              <a:gd name="T70" fmla="*/ 2147483647 w 532"/>
              <a:gd name="T71" fmla="*/ 2147483647 h 692"/>
              <a:gd name="T72" fmla="*/ 2147483647 w 532"/>
              <a:gd name="T73" fmla="*/ 2147483647 h 692"/>
              <a:gd name="T74" fmla="*/ 2147483647 w 532"/>
              <a:gd name="T75" fmla="*/ 2147483647 h 692"/>
              <a:gd name="T76" fmla="*/ 2147483647 w 532"/>
              <a:gd name="T77" fmla="*/ 2147483647 h 69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32"/>
              <a:gd name="T118" fmla="*/ 0 h 692"/>
              <a:gd name="T119" fmla="*/ 532 w 532"/>
              <a:gd name="T120" fmla="*/ 692 h 69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32" h="692">
                <a:moveTo>
                  <a:pt x="129" y="254"/>
                </a:moveTo>
                <a:cubicBezTo>
                  <a:pt x="130" y="259"/>
                  <a:pt x="138" y="277"/>
                  <a:pt x="141" y="281"/>
                </a:cubicBezTo>
                <a:cubicBezTo>
                  <a:pt x="143" y="287"/>
                  <a:pt x="148" y="254"/>
                  <a:pt x="141" y="290"/>
                </a:cubicBezTo>
                <a:cubicBezTo>
                  <a:pt x="149" y="364"/>
                  <a:pt x="171" y="452"/>
                  <a:pt x="99" y="500"/>
                </a:cubicBezTo>
                <a:cubicBezTo>
                  <a:pt x="95" y="508"/>
                  <a:pt x="91" y="518"/>
                  <a:pt x="84" y="524"/>
                </a:cubicBezTo>
                <a:cubicBezTo>
                  <a:pt x="79" y="529"/>
                  <a:pt x="66" y="536"/>
                  <a:pt x="66" y="536"/>
                </a:cubicBezTo>
                <a:cubicBezTo>
                  <a:pt x="64" y="540"/>
                  <a:pt x="63" y="545"/>
                  <a:pt x="60" y="548"/>
                </a:cubicBezTo>
                <a:cubicBezTo>
                  <a:pt x="58" y="551"/>
                  <a:pt x="53" y="551"/>
                  <a:pt x="51" y="554"/>
                </a:cubicBezTo>
                <a:cubicBezTo>
                  <a:pt x="40" y="571"/>
                  <a:pt x="43" y="598"/>
                  <a:pt x="30" y="614"/>
                </a:cubicBezTo>
                <a:cubicBezTo>
                  <a:pt x="23" y="623"/>
                  <a:pt x="13" y="628"/>
                  <a:pt x="6" y="638"/>
                </a:cubicBezTo>
                <a:cubicBezTo>
                  <a:pt x="0" y="662"/>
                  <a:pt x="0" y="662"/>
                  <a:pt x="3" y="692"/>
                </a:cubicBezTo>
                <a:cubicBezTo>
                  <a:pt x="35" y="689"/>
                  <a:pt x="64" y="682"/>
                  <a:pt x="96" y="680"/>
                </a:cubicBezTo>
                <a:cubicBezTo>
                  <a:pt x="115" y="661"/>
                  <a:pt x="120" y="633"/>
                  <a:pt x="150" y="623"/>
                </a:cubicBezTo>
                <a:cubicBezTo>
                  <a:pt x="173" y="600"/>
                  <a:pt x="161" y="610"/>
                  <a:pt x="186" y="593"/>
                </a:cubicBezTo>
                <a:cubicBezTo>
                  <a:pt x="192" y="589"/>
                  <a:pt x="201" y="591"/>
                  <a:pt x="207" y="587"/>
                </a:cubicBezTo>
                <a:cubicBezTo>
                  <a:pt x="238" y="570"/>
                  <a:pt x="214" y="579"/>
                  <a:pt x="234" y="572"/>
                </a:cubicBezTo>
                <a:cubicBezTo>
                  <a:pt x="243" y="559"/>
                  <a:pt x="256" y="561"/>
                  <a:pt x="267" y="551"/>
                </a:cubicBezTo>
                <a:cubicBezTo>
                  <a:pt x="280" y="540"/>
                  <a:pt x="284" y="532"/>
                  <a:pt x="300" y="521"/>
                </a:cubicBezTo>
                <a:cubicBezTo>
                  <a:pt x="318" y="509"/>
                  <a:pt x="317" y="490"/>
                  <a:pt x="333" y="479"/>
                </a:cubicBezTo>
                <a:cubicBezTo>
                  <a:pt x="350" y="445"/>
                  <a:pt x="386" y="430"/>
                  <a:pt x="420" y="419"/>
                </a:cubicBezTo>
                <a:cubicBezTo>
                  <a:pt x="427" y="417"/>
                  <a:pt x="431" y="409"/>
                  <a:pt x="438" y="407"/>
                </a:cubicBezTo>
                <a:cubicBezTo>
                  <a:pt x="442" y="406"/>
                  <a:pt x="446" y="405"/>
                  <a:pt x="450" y="404"/>
                </a:cubicBezTo>
                <a:cubicBezTo>
                  <a:pt x="472" y="382"/>
                  <a:pt x="462" y="367"/>
                  <a:pt x="465" y="329"/>
                </a:cubicBezTo>
                <a:cubicBezTo>
                  <a:pt x="467" y="303"/>
                  <a:pt x="487" y="280"/>
                  <a:pt x="504" y="263"/>
                </a:cubicBezTo>
                <a:cubicBezTo>
                  <a:pt x="516" y="251"/>
                  <a:pt x="520" y="228"/>
                  <a:pt x="525" y="212"/>
                </a:cubicBezTo>
                <a:cubicBezTo>
                  <a:pt x="531" y="162"/>
                  <a:pt x="532" y="130"/>
                  <a:pt x="485" y="110"/>
                </a:cubicBezTo>
                <a:cubicBezTo>
                  <a:pt x="464" y="97"/>
                  <a:pt x="466" y="87"/>
                  <a:pt x="456" y="74"/>
                </a:cubicBezTo>
                <a:cubicBezTo>
                  <a:pt x="450" y="67"/>
                  <a:pt x="440" y="73"/>
                  <a:pt x="432" y="71"/>
                </a:cubicBezTo>
                <a:cubicBezTo>
                  <a:pt x="423" y="65"/>
                  <a:pt x="421" y="52"/>
                  <a:pt x="411" y="47"/>
                </a:cubicBezTo>
                <a:cubicBezTo>
                  <a:pt x="389" y="36"/>
                  <a:pt x="388" y="23"/>
                  <a:pt x="363" y="17"/>
                </a:cubicBezTo>
                <a:cubicBezTo>
                  <a:pt x="337" y="0"/>
                  <a:pt x="302" y="17"/>
                  <a:pt x="279" y="32"/>
                </a:cubicBezTo>
                <a:cubicBezTo>
                  <a:pt x="272" y="42"/>
                  <a:pt x="255" y="59"/>
                  <a:pt x="255" y="59"/>
                </a:cubicBezTo>
                <a:cubicBezTo>
                  <a:pt x="243" y="94"/>
                  <a:pt x="193" y="82"/>
                  <a:pt x="168" y="83"/>
                </a:cubicBezTo>
                <a:cubicBezTo>
                  <a:pt x="159" y="97"/>
                  <a:pt x="155" y="107"/>
                  <a:pt x="162" y="125"/>
                </a:cubicBezTo>
                <a:cubicBezTo>
                  <a:pt x="164" y="130"/>
                  <a:pt x="184" y="137"/>
                  <a:pt x="189" y="140"/>
                </a:cubicBezTo>
                <a:cubicBezTo>
                  <a:pt x="196" y="150"/>
                  <a:pt x="198" y="158"/>
                  <a:pt x="201" y="170"/>
                </a:cubicBezTo>
                <a:cubicBezTo>
                  <a:pt x="196" y="198"/>
                  <a:pt x="188" y="203"/>
                  <a:pt x="165" y="218"/>
                </a:cubicBezTo>
                <a:cubicBezTo>
                  <a:pt x="155" y="225"/>
                  <a:pt x="138" y="242"/>
                  <a:pt x="138" y="242"/>
                </a:cubicBezTo>
                <a:cubicBezTo>
                  <a:pt x="134" y="253"/>
                  <a:pt x="138" y="250"/>
                  <a:pt x="129" y="254"/>
                </a:cubicBez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7" name="66 CuadroTexto"/>
          <p:cNvSpPr txBox="1"/>
          <p:nvPr/>
        </p:nvSpPr>
        <p:spPr>
          <a:xfrm>
            <a:off x="6804248" y="2299687"/>
            <a:ext cx="5760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 smtClean="0"/>
              <a:t>MEDELLIN</a:t>
            </a:r>
            <a:endParaRPr lang="es-MX" sz="1100" b="1" dirty="0"/>
          </a:p>
        </p:txBody>
      </p:sp>
      <p:cxnSp>
        <p:nvCxnSpPr>
          <p:cNvPr id="69" name="68 Conector recto de flecha"/>
          <p:cNvCxnSpPr/>
          <p:nvPr/>
        </p:nvCxnSpPr>
        <p:spPr>
          <a:xfrm>
            <a:off x="5508104" y="2067694"/>
            <a:ext cx="1296144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70 CuadroTexto"/>
          <p:cNvSpPr txBox="1"/>
          <p:nvPr/>
        </p:nvSpPr>
        <p:spPr>
          <a:xfrm>
            <a:off x="7092280" y="163564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 smtClean="0"/>
              <a:t>BOCA DEL </a:t>
            </a:r>
          </a:p>
          <a:p>
            <a:r>
              <a:rPr lang="es-MX" sz="600" b="1" dirty="0" smtClean="0"/>
              <a:t>RIO</a:t>
            </a:r>
            <a:endParaRPr lang="es-MX" b="1" dirty="0"/>
          </a:p>
        </p:txBody>
      </p:sp>
      <p:sp>
        <p:nvSpPr>
          <p:cNvPr id="72" name="71 CuadroTexto"/>
          <p:cNvSpPr txBox="1"/>
          <p:nvPr/>
        </p:nvSpPr>
        <p:spPr>
          <a:xfrm>
            <a:off x="6804248" y="1275606"/>
            <a:ext cx="58862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b="1" dirty="0" smtClean="0"/>
              <a:t>VERACRUZ</a:t>
            </a:r>
            <a:endParaRPr lang="es-MX" b="1" dirty="0"/>
          </a:p>
        </p:txBody>
      </p:sp>
      <p:sp>
        <p:nvSpPr>
          <p:cNvPr id="74" name="Text Box 27" descr="Diagonal hacia abajo ancha"/>
          <p:cNvSpPr txBox="1">
            <a:spLocks noChangeArrowheads="1"/>
          </p:cNvSpPr>
          <p:nvPr/>
        </p:nvSpPr>
        <p:spPr bwMode="auto">
          <a:xfrm>
            <a:off x="5940152" y="699542"/>
            <a:ext cx="835025" cy="184666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MX" sz="600" b="1" dirty="0"/>
              <a:t>PUENTE NACIONAL</a:t>
            </a:r>
          </a:p>
        </p:txBody>
      </p:sp>
      <p:sp>
        <p:nvSpPr>
          <p:cNvPr id="75" name="Text Box 28"/>
          <p:cNvSpPr txBox="1">
            <a:spLocks noChangeArrowheads="1"/>
          </p:cNvSpPr>
          <p:nvPr/>
        </p:nvSpPr>
        <p:spPr bwMode="auto">
          <a:xfrm>
            <a:off x="5940152" y="987574"/>
            <a:ext cx="765175" cy="3365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MX" sz="800" b="1" dirty="0"/>
              <a:t>PASO DE OVEJAS</a:t>
            </a:r>
          </a:p>
        </p:txBody>
      </p:sp>
      <p:sp>
        <p:nvSpPr>
          <p:cNvPr id="76" name="Text Box 29" descr="Diagonal hacia abajo ancha"/>
          <p:cNvSpPr txBox="1">
            <a:spLocks noChangeArrowheads="1"/>
          </p:cNvSpPr>
          <p:nvPr/>
        </p:nvSpPr>
        <p:spPr bwMode="auto">
          <a:xfrm rot="3849452">
            <a:off x="6563542" y="724986"/>
            <a:ext cx="661988" cy="20005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MX" sz="700" b="1" dirty="0"/>
              <a:t>LA ANTIGUA</a:t>
            </a:r>
          </a:p>
        </p:txBody>
      </p:sp>
      <p:sp>
        <p:nvSpPr>
          <p:cNvPr id="77" name="Text Box 30" descr="Diagonal hacia abajo ancha"/>
          <p:cNvSpPr txBox="1">
            <a:spLocks noChangeArrowheads="1"/>
          </p:cNvSpPr>
          <p:nvPr/>
        </p:nvSpPr>
        <p:spPr bwMode="auto">
          <a:xfrm rot="20918321">
            <a:off x="6538291" y="302414"/>
            <a:ext cx="523875" cy="27622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MX" sz="600" b="1" dirty="0"/>
              <a:t>URSULO GALVAN</a:t>
            </a:r>
          </a:p>
        </p:txBody>
      </p:sp>
      <p:sp>
        <p:nvSpPr>
          <p:cNvPr id="80" name="79 CuadroTexto"/>
          <p:cNvSpPr txBox="1"/>
          <p:nvPr/>
        </p:nvSpPr>
        <p:spPr>
          <a:xfrm>
            <a:off x="467544" y="784319"/>
            <a:ext cx="396044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ALTITUD: 10 MSNM, 19º03´ DE LATITUD NORTE Y 96º14´ DE LONGITUD OESTE</a:t>
            </a:r>
          </a:p>
          <a:p>
            <a:endParaRPr lang="es-MX" sz="1600" dirty="0" smtClean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s-MX" sz="1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EXTENSION TERRITORIAL: 163.8 Km</a:t>
            </a:r>
          </a:p>
          <a:p>
            <a:endParaRPr lang="es-MX" sz="1600" dirty="0" smtClean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s-MX" sz="1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POBLACION: 10, 376 HABITANTES.</a:t>
            </a:r>
          </a:p>
          <a:p>
            <a:endParaRPr lang="es-MX" sz="1600" dirty="0" smtClean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TEMPERATURA MEDIA ANUAL DE 25.5ºC</a:t>
            </a:r>
          </a:p>
          <a:p>
            <a:endParaRPr lang="pt-BR" sz="1600" dirty="0" smtClean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s-MX" sz="1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TIPO SELVA BAJA CADUCIFOLIA </a:t>
            </a:r>
          </a:p>
          <a:p>
            <a:endParaRPr lang="es-MX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s-MX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s-MX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   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82" name="Picture 2" descr="Resultado de imagen para PALOMITA VERDE 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491630"/>
            <a:ext cx="450050" cy="360040"/>
          </a:xfrm>
          <a:prstGeom prst="rect">
            <a:avLst/>
          </a:prstGeom>
          <a:noFill/>
        </p:spPr>
      </p:pic>
      <p:pic>
        <p:nvPicPr>
          <p:cNvPr id="83" name="Picture 2" descr="Resultado de imagen para PALOMITA VERDE 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995686"/>
            <a:ext cx="450050" cy="360040"/>
          </a:xfrm>
          <a:prstGeom prst="rect">
            <a:avLst/>
          </a:prstGeom>
          <a:noFill/>
        </p:spPr>
      </p:pic>
      <p:pic>
        <p:nvPicPr>
          <p:cNvPr id="84" name="Picture 2" descr="Resultado de imagen para PALOMITA VERDE 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499742"/>
            <a:ext cx="450050" cy="360040"/>
          </a:xfrm>
          <a:prstGeom prst="rect">
            <a:avLst/>
          </a:prstGeom>
          <a:noFill/>
        </p:spPr>
      </p:pic>
      <p:pic>
        <p:nvPicPr>
          <p:cNvPr id="85" name="Picture 2" descr="Resultado de imagen para PALOMITA VERDE 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147814"/>
            <a:ext cx="450050" cy="360040"/>
          </a:xfrm>
          <a:prstGeom prst="rect">
            <a:avLst/>
          </a:prstGeom>
          <a:noFill/>
        </p:spPr>
      </p:pic>
      <p:sp>
        <p:nvSpPr>
          <p:cNvPr id="86" name="1 Título"/>
          <p:cNvSpPr>
            <a:spLocks noGrp="1"/>
          </p:cNvSpPr>
          <p:nvPr>
            <p:ph type="title"/>
          </p:nvPr>
        </p:nvSpPr>
        <p:spPr>
          <a:xfrm>
            <a:off x="374848" y="-20538"/>
            <a:ext cx="8229600" cy="857250"/>
          </a:xfrm>
        </p:spPr>
        <p:txBody>
          <a:bodyPr/>
          <a:lstStyle/>
          <a:p>
            <a:pPr algn="l"/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Datos generales</a:t>
            </a:r>
            <a:endParaRPr lang="es-MX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7 Gráfico"/>
          <p:cNvGraphicFramePr/>
          <p:nvPr/>
        </p:nvGraphicFramePr>
        <p:xfrm>
          <a:off x="5292080" y="2643758"/>
          <a:ext cx="3635896" cy="1923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1470"/>
            <a:ext cx="8229600" cy="857250"/>
          </a:xfrm>
        </p:spPr>
        <p:txBody>
          <a:bodyPr/>
          <a:lstStyle/>
          <a:p>
            <a:pPr algn="l"/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Ocupación Económica</a:t>
            </a:r>
            <a:endParaRPr lang="es-MX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95886"/>
            <a:ext cx="9144001" cy="155717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95486"/>
            <a:ext cx="693755" cy="57606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26" y="4803998"/>
            <a:ext cx="1237078" cy="430298"/>
          </a:xfrm>
          <a:prstGeom prst="rect">
            <a:avLst/>
          </a:prstGeom>
        </p:spPr>
      </p:pic>
      <p:graphicFrame>
        <p:nvGraphicFramePr>
          <p:cNvPr id="7" name="2 Gráfico"/>
          <p:cNvGraphicFramePr/>
          <p:nvPr/>
        </p:nvGraphicFramePr>
        <p:xfrm>
          <a:off x="251520" y="843558"/>
          <a:ext cx="482453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6372200" y="721028"/>
            <a:ext cx="1738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chemeClr val="bg1">
                    <a:lumMod val="65000"/>
                  </a:schemeClr>
                </a:solidFill>
              </a:rPr>
              <a:t>SECTOR PRIMARIO</a:t>
            </a:r>
            <a:endParaRPr lang="es-MX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923460" y="2499742"/>
            <a:ext cx="2825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solidFill>
                  <a:schemeClr val="bg1">
                    <a:lumMod val="65000"/>
                  </a:schemeClr>
                </a:solidFill>
              </a:rPr>
              <a:t>CLASIFICACION DE LA AGRICULTURA</a:t>
            </a:r>
            <a:endParaRPr lang="es-MX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2" name="6 Gráfico"/>
          <p:cNvGraphicFramePr/>
          <p:nvPr/>
        </p:nvGraphicFramePr>
        <p:xfrm>
          <a:off x="5143504" y="857238"/>
          <a:ext cx="3714776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-92546"/>
            <a:ext cx="1872208" cy="494632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1470"/>
            <a:ext cx="8229600" cy="857250"/>
          </a:xfrm>
        </p:spPr>
        <p:txBody>
          <a:bodyPr/>
          <a:lstStyle/>
          <a:p>
            <a:pPr algn="l"/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Antecedentes</a:t>
            </a:r>
            <a:endParaRPr lang="es-MX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2840" y="1203598"/>
            <a:ext cx="8229600" cy="33944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s-MX" sz="28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Consecuencias en el agua.</a:t>
            </a:r>
          </a:p>
          <a:p>
            <a:pPr>
              <a:buFont typeface="Wingdings" pitchFamily="2" charset="2"/>
              <a:buChar char="q"/>
            </a:pPr>
            <a:r>
              <a:rPr lang="es-MX" sz="28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Efecto en los seres vivos.</a:t>
            </a:r>
          </a:p>
          <a:p>
            <a:pPr>
              <a:buFont typeface="Wingdings" pitchFamily="2" charset="2"/>
              <a:buChar char="q"/>
            </a:pPr>
            <a:r>
              <a:rPr lang="es-MX" sz="28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Efecto en humanos.</a:t>
            </a:r>
          </a:p>
          <a:p>
            <a:pPr>
              <a:buFont typeface="Wingdings" pitchFamily="2" charset="2"/>
              <a:buChar char="q"/>
            </a:pPr>
            <a:r>
              <a:rPr lang="es-MX" sz="28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Riesgos a corto plazo.</a:t>
            </a:r>
            <a:endParaRPr lang="es-MX" sz="280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95886"/>
            <a:ext cx="9144001" cy="155717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95486"/>
            <a:ext cx="693755" cy="57606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26" y="4803998"/>
            <a:ext cx="1237078" cy="430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Objetivo</a:t>
            </a:r>
            <a:endParaRPr lang="es-MX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472"/>
          </a:xfrm>
        </p:spPr>
        <p:txBody>
          <a:bodyPr/>
          <a:lstStyle/>
          <a:p>
            <a:pPr algn="just">
              <a:buNone/>
            </a:pPr>
            <a:r>
              <a:rPr lang="es-MX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Aprovechar al máximo los recursos, enfatizando en la fertilidad del suelo y la actividad biológica para proteger al medio ambiente generando un Veracruz saludable. </a:t>
            </a:r>
            <a:endParaRPr lang="es-MX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95886"/>
            <a:ext cx="9144001" cy="155717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95486"/>
            <a:ext cx="693755" cy="57606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26" y="4803998"/>
            <a:ext cx="1237078" cy="430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8316"/>
            <a:ext cx="8229600" cy="857250"/>
          </a:xfrm>
        </p:spPr>
        <p:txBody>
          <a:bodyPr/>
          <a:lstStyle/>
          <a:p>
            <a:pPr algn="l"/>
            <a:r>
              <a:rPr lang="es-MX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Proceso</a:t>
            </a:r>
            <a:endParaRPr lang="es-MX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95886"/>
            <a:ext cx="9144001" cy="155717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95486"/>
            <a:ext cx="693755" cy="57606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26" y="4803998"/>
            <a:ext cx="1237078" cy="43029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785786" y="1785932"/>
            <a:ext cx="1088761" cy="553998"/>
          </a:xfrm>
          <a:prstGeom prst="rect">
            <a:avLst/>
          </a:prstGeom>
          <a:ln>
            <a:solidFill>
              <a:srgbClr val="15932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MX" sz="1100" dirty="0" smtClean="0">
                <a:latin typeface="Century Gothic" pitchFamily="34" charset="0"/>
              </a:rPr>
              <a:t>Agencia </a:t>
            </a:r>
          </a:p>
          <a:p>
            <a:pPr algn="ctr"/>
            <a:r>
              <a:rPr lang="es-MX" sz="1100" dirty="0" smtClean="0">
                <a:latin typeface="Century Gothic" pitchFamily="34" charset="0"/>
              </a:rPr>
              <a:t>Sustentable</a:t>
            </a:r>
          </a:p>
          <a:p>
            <a:pPr algn="ctr"/>
            <a:r>
              <a:rPr lang="es-MX" sz="800" dirty="0" smtClean="0">
                <a:latin typeface="Century Gothic" pitchFamily="34" charset="0"/>
              </a:rPr>
              <a:t>(</a:t>
            </a:r>
            <a:r>
              <a:rPr lang="es-MX" sz="800" dirty="0" err="1" smtClean="0">
                <a:latin typeface="Century Gothic" pitchFamily="34" charset="0"/>
              </a:rPr>
              <a:t>Ayacahuitle</a:t>
            </a:r>
            <a:r>
              <a:rPr lang="es-MX" sz="800" dirty="0" smtClean="0">
                <a:latin typeface="Century Gothic" pitchFamily="34" charset="0"/>
              </a:rPr>
              <a:t> S.C.)</a:t>
            </a:r>
            <a:endParaRPr lang="es-MX" sz="1100" dirty="0">
              <a:latin typeface="Century Gothic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95736" y="1851670"/>
            <a:ext cx="1146468" cy="446276"/>
          </a:xfrm>
          <a:prstGeom prst="rect">
            <a:avLst/>
          </a:prstGeom>
          <a:ln>
            <a:solidFill>
              <a:srgbClr val="15932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MX" sz="1100" dirty="0" smtClean="0">
                <a:latin typeface="Century Gothic" pitchFamily="34" charset="0"/>
              </a:rPr>
              <a:t>Convocatoria</a:t>
            </a:r>
          </a:p>
          <a:p>
            <a:pPr algn="ctr"/>
            <a:r>
              <a:rPr lang="es-MX" sz="1200" dirty="0" smtClean="0">
                <a:latin typeface="Century Gothic" pitchFamily="34" charset="0"/>
              </a:rPr>
              <a:t>Municipal</a:t>
            </a:r>
            <a:endParaRPr lang="es-MX" sz="1050" dirty="0" smtClean="0">
              <a:latin typeface="Century Gothic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625271" y="1950100"/>
            <a:ext cx="1306769" cy="261610"/>
          </a:xfrm>
          <a:prstGeom prst="rect">
            <a:avLst/>
          </a:prstGeom>
          <a:ln>
            <a:solidFill>
              <a:srgbClr val="15932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Century Gothic" pitchFamily="34" charset="0"/>
              </a:rPr>
              <a:t>75 productores</a:t>
            </a:r>
            <a:endParaRPr lang="es-MX" sz="1050" dirty="0" smtClean="0">
              <a:latin typeface="Century Gothic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148064" y="957957"/>
            <a:ext cx="1483099" cy="461665"/>
          </a:xfrm>
          <a:prstGeom prst="rect">
            <a:avLst/>
          </a:prstGeom>
          <a:ln>
            <a:solidFill>
              <a:srgbClr val="15932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MX" sz="1200" dirty="0" smtClean="0">
                <a:latin typeface="Century Gothic" pitchFamily="34" charset="0"/>
              </a:rPr>
              <a:t>Capacitadores</a:t>
            </a:r>
          </a:p>
          <a:p>
            <a:pPr algn="ctr"/>
            <a:r>
              <a:rPr lang="es-MX" sz="1200" dirty="0" smtClean="0">
                <a:latin typeface="Century Gothic" pitchFamily="34" charset="0"/>
              </a:rPr>
              <a:t>(Ing. Agrónomos)</a:t>
            </a:r>
            <a:endParaRPr lang="es-MX" sz="1100" dirty="0" smtClean="0">
              <a:latin typeface="Century Gothic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177133" y="2715766"/>
            <a:ext cx="1483099" cy="461665"/>
          </a:xfrm>
          <a:prstGeom prst="rect">
            <a:avLst/>
          </a:prstGeom>
          <a:ln>
            <a:solidFill>
              <a:srgbClr val="15932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MX" sz="1200" dirty="0" smtClean="0">
                <a:latin typeface="Century Gothic" pitchFamily="34" charset="0"/>
              </a:rPr>
              <a:t>Capacitadores</a:t>
            </a:r>
          </a:p>
          <a:p>
            <a:pPr algn="ctr"/>
            <a:r>
              <a:rPr lang="es-MX" sz="1200" dirty="0" smtClean="0">
                <a:latin typeface="Century Gothic" pitchFamily="34" charset="0"/>
              </a:rPr>
              <a:t>(Ing. Agrónomos)</a:t>
            </a:r>
            <a:endParaRPr lang="es-MX" sz="1100" dirty="0" smtClean="0">
              <a:latin typeface="Century Gothic" pitchFamily="34" charset="0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 flipV="1">
            <a:off x="1907704" y="2067694"/>
            <a:ext cx="288032" cy="1481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2" name="AutoShape 2" descr="Resultado de imagen para sagarpa"/>
          <p:cNvSpPr>
            <a:spLocks noChangeAspect="1" noChangeArrowheads="1"/>
          </p:cNvSpPr>
          <p:nvPr/>
        </p:nvSpPr>
        <p:spPr bwMode="auto">
          <a:xfrm>
            <a:off x="155575" y="-1951038"/>
            <a:ext cx="3133725" cy="4076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724" name="AutoShape 4" descr="Resultado de imagen para sagarpa"/>
          <p:cNvSpPr>
            <a:spLocks noChangeAspect="1" noChangeArrowheads="1"/>
          </p:cNvSpPr>
          <p:nvPr/>
        </p:nvSpPr>
        <p:spPr bwMode="auto">
          <a:xfrm>
            <a:off x="155575" y="-1951038"/>
            <a:ext cx="3133725" cy="4076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27" name="Picture 7" descr="C:\Users\Entornos Saludables\Desktop\índic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1635646"/>
            <a:ext cx="748268" cy="972368"/>
          </a:xfrm>
          <a:prstGeom prst="rect">
            <a:avLst/>
          </a:prstGeom>
          <a:noFill/>
        </p:spPr>
      </p:pic>
      <p:cxnSp>
        <p:nvCxnSpPr>
          <p:cNvPr id="30" name="29 Conector recto de flecha"/>
          <p:cNvCxnSpPr/>
          <p:nvPr/>
        </p:nvCxnSpPr>
        <p:spPr>
          <a:xfrm flipV="1">
            <a:off x="3347864" y="2067694"/>
            <a:ext cx="288032" cy="1481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flipV="1">
            <a:off x="4932040" y="1419622"/>
            <a:ext cx="216024" cy="518866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>
            <a:off x="4932040" y="2211710"/>
            <a:ext cx="216024" cy="43204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6660232" y="1131590"/>
            <a:ext cx="288032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3309021" y="3291830"/>
            <a:ext cx="974947" cy="44627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MX" sz="1100" dirty="0" smtClean="0">
                <a:latin typeface="Century Gothic" pitchFamily="34" charset="0"/>
              </a:rPr>
              <a:t>Presidencia</a:t>
            </a:r>
          </a:p>
          <a:p>
            <a:pPr algn="ctr"/>
            <a:r>
              <a:rPr lang="es-MX" sz="1200" dirty="0" smtClean="0">
                <a:latin typeface="Century Gothic" pitchFamily="34" charset="0"/>
              </a:rPr>
              <a:t>Municipal</a:t>
            </a:r>
            <a:endParaRPr lang="es-MX" sz="1050" dirty="0" smtClean="0">
              <a:latin typeface="Century Gothic" pitchFamily="34" charset="0"/>
            </a:endParaRPr>
          </a:p>
        </p:txBody>
      </p:sp>
      <p:cxnSp>
        <p:nvCxnSpPr>
          <p:cNvPr id="44" name="43 Conector recto de flecha"/>
          <p:cNvCxnSpPr>
            <a:stCxn id="43" idx="1"/>
          </p:cNvCxnSpPr>
          <p:nvPr/>
        </p:nvCxnSpPr>
        <p:spPr>
          <a:xfrm flipH="1" flipV="1">
            <a:off x="2339752" y="3507854"/>
            <a:ext cx="969269" cy="7114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1519206" y="3344093"/>
            <a:ext cx="748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Gestión</a:t>
            </a:r>
            <a:endParaRPr lang="es-MX" sz="1400" dirty="0"/>
          </a:p>
        </p:txBody>
      </p:sp>
      <p:cxnSp>
        <p:nvCxnSpPr>
          <p:cNvPr id="48" name="47 Conector recto de flecha"/>
          <p:cNvCxnSpPr>
            <a:stCxn id="43" idx="3"/>
          </p:cNvCxnSpPr>
          <p:nvPr/>
        </p:nvCxnSpPr>
        <p:spPr>
          <a:xfrm flipV="1">
            <a:off x="4283968" y="3507854"/>
            <a:ext cx="504056" cy="7114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CuadroTexto"/>
          <p:cNvSpPr txBox="1"/>
          <p:nvPr/>
        </p:nvSpPr>
        <p:spPr>
          <a:xfrm>
            <a:off x="4860032" y="3363838"/>
            <a:ext cx="1332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Concientización</a:t>
            </a:r>
            <a:endParaRPr lang="es-MX" sz="1400" dirty="0"/>
          </a:p>
        </p:txBody>
      </p:sp>
      <p:cxnSp>
        <p:nvCxnSpPr>
          <p:cNvPr id="53" name="52 Conector recto de flecha"/>
          <p:cNvCxnSpPr/>
          <p:nvPr/>
        </p:nvCxnSpPr>
        <p:spPr>
          <a:xfrm flipV="1">
            <a:off x="6156176" y="3507854"/>
            <a:ext cx="504056" cy="7114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CuadroTexto"/>
          <p:cNvSpPr txBox="1"/>
          <p:nvPr/>
        </p:nvSpPr>
        <p:spPr>
          <a:xfrm>
            <a:off x="6660232" y="3363838"/>
            <a:ext cx="651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Apoyo</a:t>
            </a:r>
            <a:endParaRPr lang="es-MX" sz="1400" dirty="0"/>
          </a:p>
        </p:txBody>
      </p:sp>
      <p:cxnSp>
        <p:nvCxnSpPr>
          <p:cNvPr id="61" name="60 Conector recto de flecha"/>
          <p:cNvCxnSpPr/>
          <p:nvPr/>
        </p:nvCxnSpPr>
        <p:spPr>
          <a:xfrm>
            <a:off x="6660232" y="2931790"/>
            <a:ext cx="288032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CuadroTexto"/>
          <p:cNvSpPr txBox="1"/>
          <p:nvPr/>
        </p:nvSpPr>
        <p:spPr>
          <a:xfrm>
            <a:off x="7596336" y="987574"/>
            <a:ext cx="984565" cy="276999"/>
          </a:xfrm>
          <a:prstGeom prst="rect">
            <a:avLst/>
          </a:prstGeom>
          <a:ln>
            <a:solidFill>
              <a:srgbClr val="15932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MX" sz="1200" dirty="0" smtClean="0">
                <a:latin typeface="Century Gothic" pitchFamily="34" charset="0"/>
              </a:rPr>
              <a:t>Resultados</a:t>
            </a:r>
            <a:endParaRPr lang="es-MX" sz="1100" dirty="0" smtClean="0">
              <a:latin typeface="Century Gothic" pitchFamily="34" charset="0"/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7164288" y="1347614"/>
            <a:ext cx="1944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Responsabilidad con el medio ambiente</a:t>
            </a:r>
          </a:p>
          <a:p>
            <a:pPr algn="just"/>
            <a:r>
              <a:rPr lang="es-MX" sz="1400" dirty="0" smtClean="0"/>
              <a:t>Promoción de estilos de vidas saludables</a:t>
            </a:r>
          </a:p>
          <a:p>
            <a:pPr algn="just"/>
            <a:r>
              <a:rPr lang="es-MX" sz="1400" dirty="0" smtClean="0"/>
              <a:t>Utilizar recursos locales</a:t>
            </a:r>
          </a:p>
          <a:p>
            <a:pPr algn="just"/>
            <a:r>
              <a:rPr lang="es-MX" sz="1400" dirty="0" smtClean="0"/>
              <a:t>Sustentabilidad</a:t>
            </a:r>
          </a:p>
          <a:p>
            <a:pPr algn="just"/>
            <a:r>
              <a:rPr lang="es-MX" sz="1400" dirty="0" smtClean="0"/>
              <a:t>Confianza</a:t>
            </a:r>
          </a:p>
          <a:p>
            <a:pPr algn="just"/>
            <a:r>
              <a:rPr lang="es-MX" sz="1400" dirty="0" smtClean="0"/>
              <a:t>Difusión regional en municipios aledaños.</a:t>
            </a:r>
          </a:p>
        </p:txBody>
      </p:sp>
      <p:pic>
        <p:nvPicPr>
          <p:cNvPr id="30729" name="Picture 9" descr="Resultado de imagen para palomita verde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419622"/>
            <a:ext cx="216024" cy="192802"/>
          </a:xfrm>
          <a:prstGeom prst="rect">
            <a:avLst/>
          </a:prstGeom>
          <a:noFill/>
        </p:spPr>
      </p:pic>
      <p:pic>
        <p:nvPicPr>
          <p:cNvPr id="65" name="Picture 9" descr="Resultado de imagen para palomita verde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2283718"/>
            <a:ext cx="216024" cy="192802"/>
          </a:xfrm>
          <a:prstGeom prst="rect">
            <a:avLst/>
          </a:prstGeom>
          <a:noFill/>
        </p:spPr>
      </p:pic>
      <p:pic>
        <p:nvPicPr>
          <p:cNvPr id="66" name="Picture 9" descr="Resultado de imagen para palomita verde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851670"/>
            <a:ext cx="216024" cy="192802"/>
          </a:xfrm>
          <a:prstGeom prst="rect">
            <a:avLst/>
          </a:prstGeom>
          <a:noFill/>
        </p:spPr>
      </p:pic>
      <p:pic>
        <p:nvPicPr>
          <p:cNvPr id="67" name="Picture 9" descr="Resultado de imagen para palomita verde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2499742"/>
            <a:ext cx="216024" cy="192802"/>
          </a:xfrm>
          <a:prstGeom prst="rect">
            <a:avLst/>
          </a:prstGeom>
          <a:noFill/>
        </p:spPr>
      </p:pic>
      <p:pic>
        <p:nvPicPr>
          <p:cNvPr id="68" name="Picture 9" descr="Resultado de imagen para palomita verde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2883004"/>
            <a:ext cx="216024" cy="192802"/>
          </a:xfrm>
          <a:prstGeom prst="rect">
            <a:avLst/>
          </a:prstGeom>
          <a:noFill/>
        </p:spPr>
      </p:pic>
      <p:pic>
        <p:nvPicPr>
          <p:cNvPr id="69" name="Picture 9" descr="Resultado de imagen para palomita verde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2715766"/>
            <a:ext cx="216024" cy="192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8316"/>
            <a:ext cx="8229600" cy="857250"/>
          </a:xfrm>
        </p:spPr>
        <p:txBody>
          <a:bodyPr/>
          <a:lstStyle/>
          <a:p>
            <a:pPr algn="l"/>
            <a:r>
              <a:rPr lang="es-MX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Actividades realizadas</a:t>
            </a:r>
            <a:endParaRPr lang="es-MX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7574"/>
            <a:ext cx="8229600" cy="339447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Gestión Municipal en dependencias federales.</a:t>
            </a:r>
          </a:p>
          <a:p>
            <a:pPr>
              <a:buFont typeface="Wingdings" pitchFamily="2" charset="2"/>
              <a:buChar char="q"/>
            </a:pPr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Concientizar acciones específicas contra el cambio climático.</a:t>
            </a:r>
          </a:p>
          <a:p>
            <a:pPr>
              <a:buFont typeface="Wingdings" pitchFamily="2" charset="2"/>
              <a:buChar char="q"/>
            </a:pPr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Promover la sustentabilidad en el empleo de técnicas orgánicas.</a:t>
            </a:r>
            <a:endParaRPr lang="es-MX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95886"/>
            <a:ext cx="9144001" cy="155717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95486"/>
            <a:ext cx="693755" cy="57606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26" y="4803998"/>
            <a:ext cx="1237078" cy="430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Actividades realizadas</a:t>
            </a:r>
            <a:endParaRPr lang="es-MX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Capacitaciones integrales en los productores agrícolas</a:t>
            </a:r>
          </a:p>
          <a:p>
            <a:pPr>
              <a:buFont typeface="Wingdings" pitchFamily="2" charset="2"/>
              <a:buChar char="q"/>
            </a:pPr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Aplicación de los recursos que se encuentran en el entorno.</a:t>
            </a:r>
          </a:p>
          <a:p>
            <a:pPr>
              <a:buFont typeface="Wingdings" pitchFamily="2" charset="2"/>
              <a:buChar char="q"/>
            </a:pPr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Asistencias técnicas por productor.</a:t>
            </a:r>
          </a:p>
          <a:p>
            <a:pPr>
              <a:buNone/>
            </a:pP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95886"/>
            <a:ext cx="9144001" cy="155717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95486"/>
            <a:ext cx="693755" cy="57606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26" y="4803998"/>
            <a:ext cx="1237078" cy="430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51694"/>
            <a:ext cx="5112568" cy="272799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Sustentabilidad </a:t>
            </a:r>
            <a:endParaRPr lang="es-MX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553542"/>
            <a:ext cx="3456384" cy="25303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sz="2800" dirty="0" smtClean="0">
                <a:solidFill>
                  <a:schemeClr val="bg1">
                    <a:lumMod val="65000"/>
                  </a:schemeClr>
                </a:solidFill>
              </a:rPr>
              <a:t>Producción de 1.5 tonelada por </a:t>
            </a:r>
            <a:r>
              <a:rPr lang="es-MX" sz="2800" dirty="0" smtClean="0">
                <a:solidFill>
                  <a:schemeClr val="bg1">
                    <a:lumMod val="65000"/>
                  </a:schemeClr>
                </a:solidFill>
              </a:rPr>
              <a:t>hectárea.</a:t>
            </a:r>
            <a:endParaRPr lang="es-MX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buNone/>
            </a:pPr>
            <a:r>
              <a:rPr lang="es-MX" sz="2400" dirty="0" smtClean="0">
                <a:solidFill>
                  <a:schemeClr val="bg1">
                    <a:lumMod val="65000"/>
                  </a:schemeClr>
                </a:solidFill>
              </a:rPr>
              <a:t>Costo promedio por kilo:</a:t>
            </a:r>
            <a:r>
              <a:rPr lang="es-MX" sz="2800" dirty="0" smtClean="0">
                <a:solidFill>
                  <a:schemeClr val="bg1">
                    <a:lumMod val="65000"/>
                  </a:schemeClr>
                </a:solidFill>
              </a:rPr>
              <a:t> $ 15 Aprox.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95886"/>
            <a:ext cx="9144001" cy="155717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95486"/>
            <a:ext cx="693755" cy="57606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26" y="4803998"/>
            <a:ext cx="1237078" cy="430298"/>
          </a:xfrm>
          <a:prstGeom prst="rect">
            <a:avLst/>
          </a:prstGeom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5473334" y="1563638"/>
            <a:ext cx="3456384" cy="2530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Producción de 1.2 toneladas por hectárea.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Costo promedio por kilo: $ </a:t>
            </a:r>
            <a:r>
              <a:rPr lang="es-MX" sz="2400" b="1" dirty="0" smtClean="0">
                <a:solidFill>
                  <a:schemeClr val="bg1">
                    <a:lumMod val="65000"/>
                  </a:schemeClr>
                </a:solidFill>
              </a:rPr>
              <a:t>35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Aprox.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150149" y="1131590"/>
            <a:ext cx="1993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159324"/>
                </a:solidFill>
              </a:rPr>
              <a:t>Frijol orgánico</a:t>
            </a:r>
            <a:endParaRPr lang="es-MX" sz="2000" b="1" dirty="0">
              <a:solidFill>
                <a:srgbClr val="159324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3568" y="1131590"/>
            <a:ext cx="2519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Frijol convencional</a:t>
            </a:r>
            <a:endParaRPr lang="es-MX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466</Words>
  <Application>Microsoft Office PowerPoint</Application>
  <PresentationFormat>Presentación en pantalla (16:9)</PresentationFormat>
  <Paragraphs>129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Diapositiva 1</vt:lpstr>
      <vt:lpstr>Datos generales</vt:lpstr>
      <vt:lpstr>Ocupación Económica</vt:lpstr>
      <vt:lpstr>Antecedentes</vt:lpstr>
      <vt:lpstr>Objetivo</vt:lpstr>
      <vt:lpstr>Proceso</vt:lpstr>
      <vt:lpstr>Actividades realizadas</vt:lpstr>
      <vt:lpstr>Actividades realizadas</vt:lpstr>
      <vt:lpstr>Sustentabilidad </vt:lpstr>
      <vt:lpstr>Etapa I</vt:lpstr>
      <vt:lpstr>Etapa II</vt:lpstr>
      <vt:lpstr>Capacitaciones integrales</vt:lpstr>
      <vt:lpstr>Resultados</vt:lpstr>
      <vt:lpstr>Resultados</vt:lpstr>
      <vt:lpstr>Resultados</vt:lpstr>
      <vt:lpstr>Resultados</vt:lpstr>
      <vt:lpstr>Resultados que consolidan</vt:lpstr>
      <vt:lpstr>Diapositiva 18</vt:lpstr>
      <vt:lpstr>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Servidor</dc:creator>
  <cp:lastModifiedBy>Erika</cp:lastModifiedBy>
  <cp:revision>134</cp:revision>
  <dcterms:created xsi:type="dcterms:W3CDTF">2016-11-29T19:57:36Z</dcterms:created>
  <dcterms:modified xsi:type="dcterms:W3CDTF">2016-12-04T14:15:56Z</dcterms:modified>
</cp:coreProperties>
</file>